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64" r:id="rId5"/>
    <p:sldId id="331" r:id="rId6"/>
    <p:sldId id="332" r:id="rId7"/>
    <p:sldId id="311" r:id="rId8"/>
    <p:sldId id="333" r:id="rId9"/>
    <p:sldId id="265" r:id="rId10"/>
    <p:sldId id="281" r:id="rId11"/>
    <p:sldId id="266" r:id="rId12"/>
    <p:sldId id="261" r:id="rId13"/>
    <p:sldId id="283" r:id="rId14"/>
    <p:sldId id="285" r:id="rId15"/>
    <p:sldId id="284" r:id="rId16"/>
    <p:sldId id="321" r:id="rId17"/>
    <p:sldId id="335" r:id="rId18"/>
    <p:sldId id="295" r:id="rId19"/>
    <p:sldId id="294" r:id="rId20"/>
    <p:sldId id="293" r:id="rId21"/>
    <p:sldId id="336" r:id="rId22"/>
    <p:sldId id="305" r:id="rId23"/>
    <p:sldId id="300" r:id="rId24"/>
    <p:sldId id="263" r:id="rId25"/>
    <p:sldId id="307" r:id="rId26"/>
    <p:sldId id="303" r:id="rId27"/>
    <p:sldId id="324" r:id="rId28"/>
    <p:sldId id="317" r:id="rId29"/>
    <p:sldId id="277" r:id="rId30"/>
    <p:sldId id="323" r:id="rId31"/>
    <p:sldId id="319" r:id="rId32"/>
    <p:sldId id="267" r:id="rId33"/>
    <p:sldId id="337" r:id="rId34"/>
    <p:sldId id="338" r:id="rId35"/>
    <p:sldId id="339" r:id="rId36"/>
    <p:sldId id="340" r:id="rId37"/>
    <p:sldId id="341" r:id="rId38"/>
    <p:sldId id="304" r:id="rId39"/>
    <p:sldId id="306" r:id="rId40"/>
    <p:sldId id="342" r:id="rId41"/>
    <p:sldId id="34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C23E8F2-6C7C-44D3-9417-46F176C03DD5}">
          <p14:sldIdLst>
            <p14:sldId id="256"/>
            <p14:sldId id="257"/>
            <p14:sldId id="258"/>
          </p14:sldIdLst>
        </p14:section>
        <p14:section name="Motivation" id="{5FEFE48D-7575-4F57-8E91-EBB6B7DA59E9}">
          <p14:sldIdLst>
            <p14:sldId id="264"/>
            <p14:sldId id="331"/>
            <p14:sldId id="332"/>
          </p14:sldIdLst>
        </p14:section>
        <p14:section name="SOTA" id="{578C1F32-75D4-47D9-B9D3-813B72330476}">
          <p14:sldIdLst>
            <p14:sldId id="311"/>
          </p14:sldIdLst>
        </p14:section>
        <p14:section name="Contribution 1 (subslicesize)" id="{22881D39-361C-4FD1-B554-FD6B0F26BF80}">
          <p14:sldIdLst>
            <p14:sldId id="333"/>
            <p14:sldId id="265"/>
            <p14:sldId id="281"/>
            <p14:sldId id="266"/>
          </p14:sldIdLst>
        </p14:section>
        <p14:section name="Contribution 2" id="{967F1D78-2B39-426E-B71D-FFF8EAD686A5}">
          <p14:sldIdLst>
            <p14:sldId id="261"/>
            <p14:sldId id="283"/>
            <p14:sldId id="285"/>
            <p14:sldId id="284"/>
          </p14:sldIdLst>
        </p14:section>
        <p14:section name="Contribution 3" id="{DD7F2174-091C-4CE6-92D2-3BB2A3BFA68B}">
          <p14:sldIdLst>
            <p14:sldId id="321"/>
            <p14:sldId id="335"/>
          </p14:sldIdLst>
        </p14:section>
        <p14:section name="RQ3" id="{423F860E-E534-4D00-B86C-9284826E40AB}">
          <p14:sldIdLst>
            <p14:sldId id="295"/>
            <p14:sldId id="294"/>
            <p14:sldId id="293"/>
          </p14:sldIdLst>
        </p14:section>
        <p14:section name="Contribution 4 (labeling)" id="{1D8D5B85-0789-4A4E-89D7-098692BDCEC7}">
          <p14:sldIdLst>
            <p14:sldId id="336"/>
            <p14:sldId id="305"/>
            <p14:sldId id="300"/>
          </p14:sldIdLst>
        </p14:section>
        <p14:section name="Contribution 5 (ss processing)" id="{F4952E92-3B27-4B85-8F29-8719250C8181}">
          <p14:sldIdLst>
            <p14:sldId id="263"/>
            <p14:sldId id="307"/>
          </p14:sldIdLst>
        </p14:section>
        <p14:section name="MCCL implementation" id="{15FA8B83-7228-4053-B25C-3DB3D0722683}">
          <p14:sldIdLst>
            <p14:sldId id="303"/>
            <p14:sldId id="324"/>
            <p14:sldId id="317"/>
          </p14:sldIdLst>
        </p14:section>
        <p14:section name="Conclusion and future work" id="{7B4D76B5-1C6A-4A33-A7B6-456FC26FB308}">
          <p14:sldIdLst>
            <p14:sldId id="277"/>
            <p14:sldId id="323"/>
            <p14:sldId id="319"/>
            <p14:sldId id="267"/>
          </p14:sldIdLst>
        </p14:section>
        <p14:section name="Bonus slides" id="{D7DAF015-A0F4-4334-8B5D-3AEF498F347B}">
          <p14:sldIdLst>
            <p14:sldId id="337"/>
            <p14:sldId id="338"/>
            <p14:sldId id="339"/>
            <p14:sldId id="340"/>
            <p14:sldId id="341"/>
            <p14:sldId id="304"/>
            <p14:sldId id="306"/>
            <p14:sldId id="342"/>
            <p14:sldId id="3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F0B690-9D91-40E9-BDB5-6EE4194B267B}" v="83" dt="2024-01-25T09:18:14.6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53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ka Kulmar" userId="4f5db163-8a68-4abe-adb9-e79134c372c1" providerId="ADAL" clId="{5EF0B690-9D91-40E9-BDB5-6EE4194B267B}"/>
    <pc:docChg chg="undo custSel addSld delSld modSld sldOrd modMainMaster modSection">
      <pc:chgData name="Marika Kulmar" userId="4f5db163-8a68-4abe-adb9-e79134c372c1" providerId="ADAL" clId="{5EF0B690-9D91-40E9-BDB5-6EE4194B267B}" dt="2024-01-25T09:19:27.298" v="9111" actId="14100"/>
      <pc:docMkLst>
        <pc:docMk/>
      </pc:docMkLst>
      <pc:sldChg chg="addSp delSp modSp modTransition modAnim">
        <pc:chgData name="Marika Kulmar" userId="4f5db163-8a68-4abe-adb9-e79134c372c1" providerId="ADAL" clId="{5EF0B690-9D91-40E9-BDB5-6EE4194B267B}" dt="2024-01-05T08:43:45.137" v="913"/>
        <pc:sldMkLst>
          <pc:docMk/>
          <pc:sldMk cId="3089923112" sldId="256"/>
        </pc:sldMkLst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3089923112" sldId="256"/>
            <ac:picMk id="10" creationId="{C7329D93-FB7E-701B-CC2D-8A48889A5A6F}"/>
          </ac:picMkLst>
        </pc:picChg>
        <pc:picChg chg="add del mod">
          <ac:chgData name="Marika Kulmar" userId="4f5db163-8a68-4abe-adb9-e79134c372c1" providerId="ADAL" clId="{5EF0B690-9D91-40E9-BDB5-6EE4194B267B}" dt="2024-01-05T08:43:45.137" v="913"/>
          <ac:picMkLst>
            <pc:docMk/>
            <pc:sldMk cId="3089923112" sldId="256"/>
            <ac:picMk id="14" creationId="{FCA56D88-77BD-C902-F3CD-B27786B86ED3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16T12:30:05.556" v="3417" actId="403"/>
        <pc:sldMkLst>
          <pc:docMk/>
          <pc:sldMk cId="1785464281" sldId="257"/>
        </pc:sldMkLst>
        <pc:spChg chg="mod ord">
          <ac:chgData name="Marika Kulmar" userId="4f5db163-8a68-4abe-adb9-e79134c372c1" providerId="ADAL" clId="{5EF0B690-9D91-40E9-BDB5-6EE4194B267B}" dt="2024-01-02T09:37:54.728" v="125" actId="700"/>
          <ac:spMkLst>
            <pc:docMk/>
            <pc:sldMk cId="1785464281" sldId="257"/>
            <ac:spMk id="2" creationId="{7BDF50D3-57FC-467E-C994-4F298861F3A8}"/>
          </ac:spMkLst>
        </pc:spChg>
        <pc:spChg chg="mod ord">
          <ac:chgData name="Marika Kulmar" userId="4f5db163-8a68-4abe-adb9-e79134c372c1" providerId="ADAL" clId="{5EF0B690-9D91-40E9-BDB5-6EE4194B267B}" dt="2024-01-16T09:57:17.769" v="1561" actId="20577"/>
          <ac:spMkLst>
            <pc:docMk/>
            <pc:sldMk cId="1785464281" sldId="257"/>
            <ac:spMk id="3" creationId="{4DD22CEF-E658-534E-F8F9-A1350BD678FD}"/>
          </ac:spMkLst>
        </pc:spChg>
        <pc:spChg chg="mod ord">
          <ac:chgData name="Marika Kulmar" userId="4f5db163-8a68-4abe-adb9-e79134c372c1" providerId="ADAL" clId="{5EF0B690-9D91-40E9-BDB5-6EE4194B267B}" dt="2024-01-02T09:37:54.728" v="125" actId="700"/>
          <ac:spMkLst>
            <pc:docMk/>
            <pc:sldMk cId="1785464281" sldId="257"/>
            <ac:spMk id="4" creationId="{A9D3AF4E-F5B0-1B03-536C-5BC595CC3AB7}"/>
          </ac:spMkLst>
        </pc:spChg>
        <pc:spChg chg="mod ord">
          <ac:chgData name="Marika Kulmar" userId="4f5db163-8a68-4abe-adb9-e79134c372c1" providerId="ADAL" clId="{5EF0B690-9D91-40E9-BDB5-6EE4194B267B}" dt="2024-01-02T09:37:54.728" v="125" actId="700"/>
          <ac:spMkLst>
            <pc:docMk/>
            <pc:sldMk cId="1785464281" sldId="257"/>
            <ac:spMk id="5" creationId="{F0F71466-646B-DFB1-219F-EE1B9CBAE477}"/>
          </ac:spMkLst>
        </pc:spChg>
        <pc:spChg chg="add mod">
          <ac:chgData name="Marika Kulmar" userId="4f5db163-8a68-4abe-adb9-e79134c372c1" providerId="ADAL" clId="{5EF0B690-9D91-40E9-BDB5-6EE4194B267B}" dt="2024-01-16T12:30:05.556" v="3417" actId="403"/>
          <ac:spMkLst>
            <pc:docMk/>
            <pc:sldMk cId="1785464281" sldId="257"/>
            <ac:spMk id="6" creationId="{3FC49976-D4F3-D3E0-A73B-AB31A807B142}"/>
          </ac:spMkLst>
        </pc:spChg>
        <pc:picChg chg="add mod">
          <ac:chgData name="Marika Kulmar" userId="4f5db163-8a68-4abe-adb9-e79134c372c1" providerId="ADAL" clId="{5EF0B690-9D91-40E9-BDB5-6EE4194B267B}" dt="2024-01-16T11:10:05.931" v="1703" actId="1076"/>
          <ac:picMkLst>
            <pc:docMk/>
            <pc:sldMk cId="1785464281" sldId="257"/>
            <ac:picMk id="8" creationId="{A17F5AB4-A2F4-0748-674F-9069AE6706E8}"/>
          </ac:picMkLst>
        </pc:pic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1785464281" sldId="257"/>
            <ac:picMk id="9" creationId="{CE97F567-8C51-E0D5-FB17-69D1D2E9BF88}"/>
          </ac:picMkLst>
        </pc:picChg>
        <pc:picChg chg="add del mod">
          <ac:chgData name="Marika Kulmar" userId="4f5db163-8a68-4abe-adb9-e79134c372c1" providerId="ADAL" clId="{5EF0B690-9D91-40E9-BDB5-6EE4194B267B}" dt="2024-01-05T08:43:45.137" v="913"/>
          <ac:picMkLst>
            <pc:docMk/>
            <pc:sldMk cId="1785464281" sldId="257"/>
            <ac:picMk id="13" creationId="{A8478D67-814A-5924-7E9B-BDC3A76EB9FE}"/>
          </ac:picMkLst>
        </pc:picChg>
      </pc:sldChg>
      <pc:sldChg chg="addSp delSp modSp mod modTransition delAnim modAnim chgLayout">
        <pc:chgData name="Marika Kulmar" userId="4f5db163-8a68-4abe-adb9-e79134c372c1" providerId="ADAL" clId="{5EF0B690-9D91-40E9-BDB5-6EE4194B267B}" dt="2024-01-17T12:39:27.770" v="5028" actId="20577"/>
        <pc:sldMkLst>
          <pc:docMk/>
          <pc:sldMk cId="3710698067" sldId="258"/>
        </pc:sldMkLst>
        <pc:spChg chg="mod ord">
          <ac:chgData name="Marika Kulmar" userId="4f5db163-8a68-4abe-adb9-e79134c372c1" providerId="ADAL" clId="{5EF0B690-9D91-40E9-BDB5-6EE4194B267B}" dt="2024-01-02T09:38:01.471" v="126" actId="700"/>
          <ac:spMkLst>
            <pc:docMk/>
            <pc:sldMk cId="3710698067" sldId="258"/>
            <ac:spMk id="2" creationId="{A0D5B587-76A5-5028-40E3-6B21B36D225B}"/>
          </ac:spMkLst>
        </pc:spChg>
        <pc:spChg chg="mod ord">
          <ac:chgData name="Marika Kulmar" userId="4f5db163-8a68-4abe-adb9-e79134c372c1" providerId="ADAL" clId="{5EF0B690-9D91-40E9-BDB5-6EE4194B267B}" dt="2024-01-02T09:38:01.471" v="126" actId="700"/>
          <ac:spMkLst>
            <pc:docMk/>
            <pc:sldMk cId="3710698067" sldId="258"/>
            <ac:spMk id="3" creationId="{BF86B94C-E6E3-419C-C180-2A3136838AF7}"/>
          </ac:spMkLst>
        </pc:spChg>
        <pc:spChg chg="mod ord">
          <ac:chgData name="Marika Kulmar" userId="4f5db163-8a68-4abe-adb9-e79134c372c1" providerId="ADAL" clId="{5EF0B690-9D91-40E9-BDB5-6EE4194B267B}" dt="2024-01-02T09:38:01.471" v="126" actId="700"/>
          <ac:spMkLst>
            <pc:docMk/>
            <pc:sldMk cId="3710698067" sldId="258"/>
            <ac:spMk id="4" creationId="{632B8C5A-DB6F-7F25-55D4-8B9EED37CCB9}"/>
          </ac:spMkLst>
        </pc:spChg>
        <pc:spChg chg="mod ord">
          <ac:chgData name="Marika Kulmar" userId="4f5db163-8a68-4abe-adb9-e79134c372c1" providerId="ADAL" clId="{5EF0B690-9D91-40E9-BDB5-6EE4194B267B}" dt="2024-01-02T09:38:12.768" v="129" actId="27636"/>
          <ac:spMkLst>
            <pc:docMk/>
            <pc:sldMk cId="3710698067" sldId="258"/>
            <ac:spMk id="5" creationId="{C6856C78-B733-4A38-A81C-38084204D398}"/>
          </ac:spMkLst>
        </pc:spChg>
        <pc:spChg chg="add mod">
          <ac:chgData name="Marika Kulmar" userId="4f5db163-8a68-4abe-adb9-e79134c372c1" providerId="ADAL" clId="{5EF0B690-9D91-40E9-BDB5-6EE4194B267B}" dt="2024-01-17T12:39:27.770" v="5028" actId="20577"/>
          <ac:spMkLst>
            <pc:docMk/>
            <pc:sldMk cId="3710698067" sldId="258"/>
            <ac:spMk id="6" creationId="{BDEF7DAF-9D95-AC26-F719-7AC5C9358A5D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7" creationId="{53508751-0B8B-BDD1-797B-56E8F60E9581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8" creationId="{94C56355-9090-D079-A803-42F27F656885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11" creationId="{AFB2C32F-D421-9CF4-23B1-D948E1C7D3DE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12" creationId="{24961659-5C21-200D-741F-D44DE95210C9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13" creationId="{65EA11D0-B260-E186-F465-186149BD3E75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14" creationId="{AD503C4E-7258-D3AB-BEA9-92EB0A4D820D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15" creationId="{108F02EF-0EB9-6F44-E438-FA730911F17A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17" creationId="{451EEFE8-A1A8-0456-2485-7C8629D69CDC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27" creationId="{9864D24D-21B5-9C92-4F65-269AC1C37A20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28" creationId="{873A0BA9-FECF-EBC0-3108-C659C130161C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29" creationId="{B3F88BF1-0E69-CBA4-4B72-DFFB17C8A673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36" creationId="{A0274BE9-2BFA-1D8F-5DEC-389BED3FE7C4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37" creationId="{0B4D8A9B-2CBA-83A4-2054-F47AF800F829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38" creationId="{0710FA70-4D7E-B551-7B0F-43252786FE61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45" creationId="{26D06F3C-AC89-8E57-2CA1-456167C5733E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46" creationId="{73394993-539D-AC5A-060E-5CDCF0C65C1A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47" creationId="{3CABBBB9-F0BA-967A-C2D0-B4AB2062D0E5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54" creationId="{42D46C2D-74BD-A042-158D-44600BC67589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57" creationId="{46E3CAA5-88B2-B308-37DB-63D1A43AF00D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58" creationId="{1387D002-F2C1-364B-D75F-9A01E1EE155B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59" creationId="{62DC9299-394F-079D-6642-44EC8893FE26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60" creationId="{52224A7B-E9C9-C9F2-F88F-A325724F710A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61" creationId="{96E81DFE-65C6-4FA4-D838-1A68F9460A3F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67" creationId="{BAFE0598-9232-1E5F-CB16-2D9FEB6BB80A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68" creationId="{873F574D-2317-A7A0-43F5-15BBF9BF46D1}"/>
          </ac:spMkLst>
        </pc:spChg>
        <pc:spChg chg="mod">
          <ac:chgData name="Marika Kulmar" userId="4f5db163-8a68-4abe-adb9-e79134c372c1" providerId="ADAL" clId="{5EF0B690-9D91-40E9-BDB5-6EE4194B267B}" dt="2024-01-02T09:39:46.583" v="144" actId="6549"/>
          <ac:spMkLst>
            <pc:docMk/>
            <pc:sldMk cId="3710698067" sldId="258"/>
            <ac:spMk id="71" creationId="{3A49C669-951B-1FD0-3435-94BC05A6675B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72" creationId="{5AF2C642-0E1D-8079-2D15-5ACA48C58C7D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76" creationId="{27F78748-13B7-4642-5834-D6C398B6A978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80" creationId="{8692FD13-25E5-F041-2BB7-C94423C45C3D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81" creationId="{E9375392-DF90-D84C-EEE0-CD10C0711D37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82" creationId="{3526D44A-A22D-9227-EC47-F0284C96DE22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83" creationId="{35D00BC4-DCCD-7AB9-6EB3-E4CAA4646066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84" creationId="{3D42FF29-29AC-B26C-6FDE-C18A61676645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85" creationId="{26A4AE88-6907-490F-E9D8-57B57948B568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86" creationId="{A121F823-625B-1D28-D5ED-63FFB45C4C99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87" creationId="{6DC678A6-8442-3386-698E-58587204266B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88" creationId="{72A57CC5-B08A-39F8-943A-24AA9B91FCC3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89" creationId="{4B465964-BC9D-C3FA-8284-955168B3D25E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95" creationId="{B7EB162C-94BC-FAE9-876F-3AD395D773FA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96" creationId="{2968BC59-0BB5-A5F6-A482-E6A1A7110002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97" creationId="{7BC55F94-C130-3DE2-05F4-F9C130F0CBDC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103" creationId="{A7D035E1-B881-426F-2664-D8466670991B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104" creationId="{FC2501DE-52FF-DF65-41AD-BC03B5E50EAA}"/>
          </ac:spMkLst>
        </pc:spChg>
        <pc:spChg chg="mod">
          <ac:chgData name="Marika Kulmar" userId="4f5db163-8a68-4abe-adb9-e79134c372c1" providerId="ADAL" clId="{5EF0B690-9D91-40E9-BDB5-6EE4194B267B}" dt="2024-01-02T09:39:07.879" v="131" actId="403"/>
          <ac:spMkLst>
            <pc:docMk/>
            <pc:sldMk cId="3710698067" sldId="258"/>
            <ac:spMk id="105" creationId="{DDB7F14A-B79E-CF35-3F04-7A732E1A69A9}"/>
          </ac:spMkLst>
        </pc:spChg>
        <pc:grpChg chg="mod">
          <ac:chgData name="Marika Kulmar" userId="4f5db163-8a68-4abe-adb9-e79134c372c1" providerId="ADAL" clId="{5EF0B690-9D91-40E9-BDB5-6EE4194B267B}" dt="2024-01-16T09:57:44.154" v="1588" actId="1038"/>
          <ac:grpSpMkLst>
            <pc:docMk/>
            <pc:sldMk cId="3710698067" sldId="258"/>
            <ac:grpSpMk id="111" creationId="{0B24E7DB-439F-5716-07F8-57BC4129A00C}"/>
          </ac:grpSpMkLst>
        </pc:gr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3710698067" sldId="258"/>
            <ac:picMk id="112" creationId="{5C9DA3B7-C504-A704-16A9-C49E80E55BFD}"/>
          </ac:picMkLst>
        </pc:picChg>
        <pc:picChg chg="add del mod">
          <ac:chgData name="Marika Kulmar" userId="4f5db163-8a68-4abe-adb9-e79134c372c1" providerId="ADAL" clId="{5EF0B690-9D91-40E9-BDB5-6EE4194B267B}" dt="2024-01-05T08:34:13.532" v="904" actId="478"/>
          <ac:picMkLst>
            <pc:docMk/>
            <pc:sldMk cId="3710698067" sldId="258"/>
            <ac:picMk id="114" creationId="{51D92D6C-102F-5BB8-B121-098305234BD2}"/>
          </ac:picMkLst>
        </pc:picChg>
        <pc:picChg chg="add del mod">
          <ac:chgData name="Marika Kulmar" userId="4f5db163-8a68-4abe-adb9-e79134c372c1" providerId="ADAL" clId="{5EF0B690-9D91-40E9-BDB5-6EE4194B267B}" dt="2024-01-05T08:37:29.288" v="907"/>
          <ac:picMkLst>
            <pc:docMk/>
            <pc:sldMk cId="3710698067" sldId="258"/>
            <ac:picMk id="116" creationId="{5B746AF1-7631-3E74-342D-97C46C851998}"/>
          </ac:picMkLst>
        </pc:picChg>
        <pc:picChg chg="add del mod">
          <ac:chgData name="Marika Kulmar" userId="4f5db163-8a68-4abe-adb9-e79134c372c1" providerId="ADAL" clId="{5EF0B690-9D91-40E9-BDB5-6EE4194B267B}" dt="2024-01-05T08:43:45.137" v="913"/>
          <ac:picMkLst>
            <pc:docMk/>
            <pc:sldMk cId="3710698067" sldId="258"/>
            <ac:picMk id="117" creationId="{38E69190-7664-EFE1-B4A4-ECA511A8DCEA}"/>
          </ac:picMkLst>
        </pc:pic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62" creationId="{6D116841-7AA6-0E88-4B74-F4F1926430CE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63" creationId="{017E7553-4A39-96A9-9C12-139766FAA048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64" creationId="{3A7E65E1-593F-8010-A23E-F92426E454BD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65" creationId="{818C66DA-B182-5793-424A-F6D3A3FEDD6C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66" creationId="{1D13CDFB-57AC-EA6E-C652-43B271BED2A5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90" creationId="{DDF28014-69A5-AF57-46C9-8CD73BE792D4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91" creationId="{1352F31B-30B3-7F61-1EBD-03B91E52B4B4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92" creationId="{A4FE5184-1F75-BD60-975C-237F45F06897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93" creationId="{EADA4297-452D-2D99-D446-8682A033F092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94" creationId="{6B4F3DCC-D783-1F46-DEE9-D0B1C46CC67E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98" creationId="{C9CD715D-FC8C-D257-AA85-ED130793A1C1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99" creationId="{4AC7A8C0-F78E-2917-9BBE-EC866D898E4B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100" creationId="{B1A5079E-6CAC-34B2-C7B8-008AAEBC52DC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101" creationId="{7EE821C1-2156-972C-3853-0D586A2AD570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102" creationId="{FEAC38A5-0038-44CE-F3DD-A21CFD6BE93A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106" creationId="{CFD2DAF9-D34D-74ED-DD70-8943B2A7AC9A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107" creationId="{F631ACCD-2D05-EE77-1F86-D03BC56E67D6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108" creationId="{263D681F-9BC6-3D7F-70AE-4636530B96E3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109" creationId="{6A9B0128-6F46-4C87-F87C-497BB1669F1E}"/>
          </ac:cxnSpMkLst>
        </pc:cxnChg>
        <pc:cxnChg chg="mod">
          <ac:chgData name="Marika Kulmar" userId="4f5db163-8a68-4abe-adb9-e79134c372c1" providerId="ADAL" clId="{5EF0B690-9D91-40E9-BDB5-6EE4194B267B}" dt="2024-01-02T09:39:07.879" v="131" actId="403"/>
          <ac:cxnSpMkLst>
            <pc:docMk/>
            <pc:sldMk cId="3710698067" sldId="258"/>
            <ac:cxnSpMk id="110" creationId="{658F5087-CF48-B142-83DE-9A09CD00405C}"/>
          </ac:cxnSpMkLst>
        </pc:cxnChg>
      </pc:sldChg>
      <pc:sldChg chg="addSp delSp modSp mod modTransition modAnim chgLayout">
        <pc:chgData name="Marika Kulmar" userId="4f5db163-8a68-4abe-adb9-e79134c372c1" providerId="ADAL" clId="{5EF0B690-9D91-40E9-BDB5-6EE4194B267B}" dt="2024-01-16T15:40:01.453" v="4321" actId="1036"/>
        <pc:sldMkLst>
          <pc:docMk/>
          <pc:sldMk cId="3057197907" sldId="261"/>
        </pc:sldMkLst>
        <pc:spChg chg="mod ord">
          <ac:chgData name="Marika Kulmar" userId="4f5db163-8a68-4abe-adb9-e79134c372c1" providerId="ADAL" clId="{5EF0B690-9D91-40E9-BDB5-6EE4194B267B}" dt="2024-01-16T10:00:07.927" v="1602" actId="6264"/>
          <ac:spMkLst>
            <pc:docMk/>
            <pc:sldMk cId="3057197907" sldId="261"/>
            <ac:spMk id="2" creationId="{D8222D58-D4A3-B396-81A9-571C0B6F9CFA}"/>
          </ac:spMkLst>
        </pc:spChg>
        <pc:spChg chg="mod ord">
          <ac:chgData name="Marika Kulmar" userId="4f5db163-8a68-4abe-adb9-e79134c372c1" providerId="ADAL" clId="{5EF0B690-9D91-40E9-BDB5-6EE4194B267B}" dt="2024-01-16T10:00:07.927" v="1602" actId="6264"/>
          <ac:spMkLst>
            <pc:docMk/>
            <pc:sldMk cId="3057197907" sldId="261"/>
            <ac:spMk id="3" creationId="{062035CF-5857-B3BB-766E-7A2EB6D5B6B7}"/>
          </ac:spMkLst>
        </pc:spChg>
        <pc:spChg chg="mod">
          <ac:chgData name="Marika Kulmar" userId="4f5db163-8a68-4abe-adb9-e79134c372c1" providerId="ADAL" clId="{5EF0B690-9D91-40E9-BDB5-6EE4194B267B}" dt="2024-01-16T15:40:01.453" v="4321" actId="1036"/>
          <ac:spMkLst>
            <pc:docMk/>
            <pc:sldMk cId="3057197907" sldId="261"/>
            <ac:spMk id="4" creationId="{6E4B292D-EE32-EDC2-05F6-CCBED572C6B3}"/>
          </ac:spMkLst>
        </pc:spChg>
        <pc:spChg chg="mod ord">
          <ac:chgData name="Marika Kulmar" userId="4f5db163-8a68-4abe-adb9-e79134c372c1" providerId="ADAL" clId="{5EF0B690-9D91-40E9-BDB5-6EE4194B267B}" dt="2024-01-16T10:00:07.927" v="1602" actId="6264"/>
          <ac:spMkLst>
            <pc:docMk/>
            <pc:sldMk cId="3057197907" sldId="261"/>
            <ac:spMk id="5" creationId="{F2C9E73F-B612-CF23-C4D0-ED09604D4059}"/>
          </ac:spMkLst>
        </pc:spChg>
        <pc:spChg chg="mod ord">
          <ac:chgData name="Marika Kulmar" userId="4f5db163-8a68-4abe-adb9-e79134c372c1" providerId="ADAL" clId="{5EF0B690-9D91-40E9-BDB5-6EE4194B267B}" dt="2024-01-16T15:20:23.809" v="3591" actId="27636"/>
          <ac:spMkLst>
            <pc:docMk/>
            <pc:sldMk cId="3057197907" sldId="261"/>
            <ac:spMk id="6" creationId="{7A6E379A-0147-1AA4-B7B4-242700AA5DCE}"/>
          </ac:spMkLst>
        </pc:spChg>
        <pc:spChg chg="add del mod">
          <ac:chgData name="Marika Kulmar" userId="4f5db163-8a68-4abe-adb9-e79134c372c1" providerId="ADAL" clId="{5EF0B690-9D91-40E9-BDB5-6EE4194B267B}" dt="2024-01-02T09:51:02.046" v="161" actId="6264"/>
          <ac:spMkLst>
            <pc:docMk/>
            <pc:sldMk cId="3057197907" sldId="261"/>
            <ac:spMk id="7" creationId="{58118065-3E83-21F9-3B21-2BB83092F4D9}"/>
          </ac:spMkLst>
        </pc:spChg>
        <pc:spChg chg="add del mod">
          <ac:chgData name="Marika Kulmar" userId="4f5db163-8a68-4abe-adb9-e79134c372c1" providerId="ADAL" clId="{5EF0B690-9D91-40E9-BDB5-6EE4194B267B}" dt="2024-01-16T10:00:07.927" v="1602" actId="6264"/>
          <ac:spMkLst>
            <pc:docMk/>
            <pc:sldMk cId="3057197907" sldId="261"/>
            <ac:spMk id="7" creationId="{9E4308AA-92F6-6EEE-565E-3DFA9AA14116}"/>
          </ac:spMkLst>
        </pc:spChg>
        <pc:spChg chg="add del mod">
          <ac:chgData name="Marika Kulmar" userId="4f5db163-8a68-4abe-adb9-e79134c372c1" providerId="ADAL" clId="{5EF0B690-9D91-40E9-BDB5-6EE4194B267B}" dt="2024-01-16T10:00:07.927" v="1602" actId="6264"/>
          <ac:spMkLst>
            <pc:docMk/>
            <pc:sldMk cId="3057197907" sldId="261"/>
            <ac:spMk id="8" creationId="{A437997E-B9CB-6F64-8862-584FD0C67760}"/>
          </ac:spMkLst>
        </pc:spChg>
        <pc:spChg chg="add del mod">
          <ac:chgData name="Marika Kulmar" userId="4f5db163-8a68-4abe-adb9-e79134c372c1" providerId="ADAL" clId="{5EF0B690-9D91-40E9-BDB5-6EE4194B267B}" dt="2024-01-02T09:51:02.046" v="161" actId="6264"/>
          <ac:spMkLst>
            <pc:docMk/>
            <pc:sldMk cId="3057197907" sldId="261"/>
            <ac:spMk id="8" creationId="{A737BB87-FFD6-8511-4960-DC046F2055A1}"/>
          </ac:spMkLst>
        </pc:spChg>
        <pc:spChg chg="add del mod">
          <ac:chgData name="Marika Kulmar" userId="4f5db163-8a68-4abe-adb9-e79134c372c1" providerId="ADAL" clId="{5EF0B690-9D91-40E9-BDB5-6EE4194B267B}" dt="2024-01-02T09:51:02.046" v="161" actId="6264"/>
          <ac:spMkLst>
            <pc:docMk/>
            <pc:sldMk cId="3057197907" sldId="261"/>
            <ac:spMk id="9" creationId="{13215098-0024-5D80-5AEA-EB0A46D2692D}"/>
          </ac:spMkLst>
        </pc:spChg>
        <pc:spChg chg="add del mod">
          <ac:chgData name="Marika Kulmar" userId="4f5db163-8a68-4abe-adb9-e79134c372c1" providerId="ADAL" clId="{5EF0B690-9D91-40E9-BDB5-6EE4194B267B}" dt="2024-01-16T10:00:07.927" v="1602" actId="6264"/>
          <ac:spMkLst>
            <pc:docMk/>
            <pc:sldMk cId="3057197907" sldId="261"/>
            <ac:spMk id="9" creationId="{D4DAC19A-5DC4-133B-B9CE-7467E339E788}"/>
          </ac:spMkLst>
        </pc:spChg>
        <pc:spChg chg="add del mod">
          <ac:chgData name="Marika Kulmar" userId="4f5db163-8a68-4abe-adb9-e79134c372c1" providerId="ADAL" clId="{5EF0B690-9D91-40E9-BDB5-6EE4194B267B}" dt="2024-01-16T10:00:07.927" v="1602" actId="6264"/>
          <ac:spMkLst>
            <pc:docMk/>
            <pc:sldMk cId="3057197907" sldId="261"/>
            <ac:spMk id="10" creationId="{09EE7FBC-7B76-2966-4A18-0F6B6490862E}"/>
          </ac:spMkLst>
        </pc:spChg>
        <pc:spChg chg="add del mod">
          <ac:chgData name="Marika Kulmar" userId="4f5db163-8a68-4abe-adb9-e79134c372c1" providerId="ADAL" clId="{5EF0B690-9D91-40E9-BDB5-6EE4194B267B}" dt="2024-01-02T09:51:02.046" v="161" actId="6264"/>
          <ac:spMkLst>
            <pc:docMk/>
            <pc:sldMk cId="3057197907" sldId="261"/>
            <ac:spMk id="10" creationId="{69DD2236-8F0F-8E1B-3B08-1845914FFBD2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3057197907" sldId="261"/>
            <ac:picMk id="8" creationId="{43AC506A-4DDE-D22A-E174-1BD0FDEFE029}"/>
          </ac:picMkLst>
        </pc:picChg>
        <pc:picChg chg="add mod">
          <ac:chgData name="Marika Kulmar" userId="4f5db163-8a68-4abe-adb9-e79134c372c1" providerId="ADAL" clId="{5EF0B690-9D91-40E9-BDB5-6EE4194B267B}" dt="2024-01-16T11:49:15.304" v="3305" actId="1582"/>
          <ac:picMkLst>
            <pc:docMk/>
            <pc:sldMk cId="3057197907" sldId="261"/>
            <ac:picMk id="12" creationId="{39F827A9-58FD-A577-B7D1-101012D9883D}"/>
          </ac:picMkLst>
        </pc:picChg>
        <pc:picChg chg="add mod">
          <ac:chgData name="Marika Kulmar" userId="4f5db163-8a68-4abe-adb9-e79134c372c1" providerId="ADAL" clId="{5EF0B690-9D91-40E9-BDB5-6EE4194B267B}" dt="2024-01-16T11:50:30.294" v="3313" actId="1582"/>
          <ac:picMkLst>
            <pc:docMk/>
            <pc:sldMk cId="3057197907" sldId="261"/>
            <ac:picMk id="13" creationId="{5DA3521D-C2E7-3B20-751C-76EE90F8C65D}"/>
          </ac:picMkLst>
        </pc:picChg>
        <pc:picChg chg="add mod">
          <ac:chgData name="Marika Kulmar" userId="4f5db163-8a68-4abe-adb9-e79134c372c1" providerId="ADAL" clId="{5EF0B690-9D91-40E9-BDB5-6EE4194B267B}" dt="2024-01-16T11:50:17.302" v="3311" actId="1582"/>
          <ac:picMkLst>
            <pc:docMk/>
            <pc:sldMk cId="3057197907" sldId="261"/>
            <ac:picMk id="15" creationId="{45FB364C-2187-14DD-CC6E-D3F90DB5D2FA}"/>
          </ac:picMkLst>
        </pc:picChg>
        <pc:picChg chg="add mod">
          <ac:chgData name="Marika Kulmar" userId="4f5db163-8a68-4abe-adb9-e79134c372c1" providerId="ADAL" clId="{5EF0B690-9D91-40E9-BDB5-6EE4194B267B}" dt="2024-01-16T11:50:17.302" v="3311" actId="1582"/>
          <ac:picMkLst>
            <pc:docMk/>
            <pc:sldMk cId="3057197907" sldId="261"/>
            <ac:picMk id="16" creationId="{2CBD19CE-9FF8-7B86-28FC-8ACA0636CF5B}"/>
          </ac:picMkLst>
        </pc:picChg>
        <pc:picChg chg="add mod">
          <ac:chgData name="Marika Kulmar" userId="4f5db163-8a68-4abe-adb9-e79134c372c1" providerId="ADAL" clId="{5EF0B690-9D91-40E9-BDB5-6EE4194B267B}" dt="2024-01-16T11:48:51.006" v="3303" actId="1582"/>
          <ac:picMkLst>
            <pc:docMk/>
            <pc:sldMk cId="3057197907" sldId="261"/>
            <ac:picMk id="18" creationId="{FFE88997-8AB0-5C16-95C9-774E28D5D0C5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19T13:59:17.377" v="5185" actId="27636"/>
        <pc:sldMkLst>
          <pc:docMk/>
          <pc:sldMk cId="2604020817" sldId="263"/>
        </pc:sldMkLst>
        <pc:spChg chg="mod ord">
          <ac:chgData name="Marika Kulmar" userId="4f5db163-8a68-4abe-adb9-e79134c372c1" providerId="ADAL" clId="{5EF0B690-9D91-40E9-BDB5-6EE4194B267B}" dt="2024-01-16T10:01:47.104" v="1643" actId="6264"/>
          <ac:spMkLst>
            <pc:docMk/>
            <pc:sldMk cId="2604020817" sldId="263"/>
            <ac:spMk id="2" creationId="{8704C131-EF02-AA1C-5ACA-9D6D837F46A8}"/>
          </ac:spMkLst>
        </pc:spChg>
        <pc:spChg chg="mod ord">
          <ac:chgData name="Marika Kulmar" userId="4f5db163-8a68-4abe-adb9-e79134c372c1" providerId="ADAL" clId="{5EF0B690-9D91-40E9-BDB5-6EE4194B267B}" dt="2024-01-16T10:01:47.104" v="1643" actId="6264"/>
          <ac:spMkLst>
            <pc:docMk/>
            <pc:sldMk cId="2604020817" sldId="263"/>
            <ac:spMk id="3" creationId="{07311266-7F39-5D86-84E5-D7DC87589676}"/>
          </ac:spMkLst>
        </pc:spChg>
        <pc:spChg chg="mod">
          <ac:chgData name="Marika Kulmar" userId="4f5db163-8a68-4abe-adb9-e79134c372c1" providerId="ADAL" clId="{5EF0B690-9D91-40E9-BDB5-6EE4194B267B}" dt="2024-01-16T15:41:19.942" v="4408" actId="1036"/>
          <ac:spMkLst>
            <pc:docMk/>
            <pc:sldMk cId="2604020817" sldId="263"/>
            <ac:spMk id="4" creationId="{FE9C7FB5-790F-1547-6DA4-7DA62DA06904}"/>
          </ac:spMkLst>
        </pc:spChg>
        <pc:spChg chg="add del mod">
          <ac:chgData name="Marika Kulmar" userId="4f5db163-8a68-4abe-adb9-e79134c372c1" providerId="ADAL" clId="{5EF0B690-9D91-40E9-BDB5-6EE4194B267B}" dt="2024-01-02T09:53:51.696" v="266" actId="6264"/>
          <ac:spMkLst>
            <pc:docMk/>
            <pc:sldMk cId="2604020817" sldId="263"/>
            <ac:spMk id="5" creationId="{0BFFC0F8-41DB-C77D-DDA8-4A7484C198A2}"/>
          </ac:spMkLst>
        </pc:spChg>
        <pc:spChg chg="add del mod">
          <ac:chgData name="Marika Kulmar" userId="4f5db163-8a68-4abe-adb9-e79134c372c1" providerId="ADAL" clId="{5EF0B690-9D91-40E9-BDB5-6EE4194B267B}" dt="2024-01-16T10:01:47.104" v="1643" actId="6264"/>
          <ac:spMkLst>
            <pc:docMk/>
            <pc:sldMk cId="2604020817" sldId="263"/>
            <ac:spMk id="5" creationId="{A9B647EE-A205-AA79-5E25-0822DD567824}"/>
          </ac:spMkLst>
        </pc:spChg>
        <pc:spChg chg="mod ord">
          <ac:chgData name="Marika Kulmar" userId="4f5db163-8a68-4abe-adb9-e79134c372c1" providerId="ADAL" clId="{5EF0B690-9D91-40E9-BDB5-6EE4194B267B}" dt="2024-01-19T13:59:17.377" v="5185" actId="27636"/>
          <ac:spMkLst>
            <pc:docMk/>
            <pc:sldMk cId="2604020817" sldId="263"/>
            <ac:spMk id="6" creationId="{869CF1FF-D682-707F-E0EF-4714FB35D061}"/>
          </ac:spMkLst>
        </pc:spChg>
        <pc:spChg chg="add del mod">
          <ac:chgData name="Marika Kulmar" userId="4f5db163-8a68-4abe-adb9-e79134c372c1" providerId="ADAL" clId="{5EF0B690-9D91-40E9-BDB5-6EE4194B267B}" dt="2024-01-02T09:53:51.696" v="266" actId="6264"/>
          <ac:spMkLst>
            <pc:docMk/>
            <pc:sldMk cId="2604020817" sldId="263"/>
            <ac:spMk id="8" creationId="{5BCBBBCF-C15A-B7B4-ACC1-8DD55EB85F68}"/>
          </ac:spMkLst>
        </pc:spChg>
        <pc:spChg chg="add del mod">
          <ac:chgData name="Marika Kulmar" userId="4f5db163-8a68-4abe-adb9-e79134c372c1" providerId="ADAL" clId="{5EF0B690-9D91-40E9-BDB5-6EE4194B267B}" dt="2024-01-16T10:01:47.104" v="1643" actId="6264"/>
          <ac:spMkLst>
            <pc:docMk/>
            <pc:sldMk cId="2604020817" sldId="263"/>
            <ac:spMk id="8" creationId="{FD7C66FF-86BE-29D7-A208-A840973BF1E9}"/>
          </ac:spMkLst>
        </pc:spChg>
        <pc:spChg chg="add del mod">
          <ac:chgData name="Marika Kulmar" userId="4f5db163-8a68-4abe-adb9-e79134c372c1" providerId="ADAL" clId="{5EF0B690-9D91-40E9-BDB5-6EE4194B267B}" dt="2024-01-02T09:53:51.696" v="266" actId="6264"/>
          <ac:spMkLst>
            <pc:docMk/>
            <pc:sldMk cId="2604020817" sldId="263"/>
            <ac:spMk id="21" creationId="{33F820BF-C9CD-A6CB-BDBC-8ED042B7C635}"/>
          </ac:spMkLst>
        </pc:spChg>
        <pc:spChg chg="add del mod">
          <ac:chgData name="Marika Kulmar" userId="4f5db163-8a68-4abe-adb9-e79134c372c1" providerId="ADAL" clId="{5EF0B690-9D91-40E9-BDB5-6EE4194B267B}" dt="2024-01-16T10:01:47.104" v="1643" actId="6264"/>
          <ac:spMkLst>
            <pc:docMk/>
            <pc:sldMk cId="2604020817" sldId="263"/>
            <ac:spMk id="21" creationId="{D508CC96-B71C-777C-9B9E-55DC7AC25D55}"/>
          </ac:spMkLst>
        </pc:spChg>
        <pc:spChg chg="add del mod">
          <ac:chgData name="Marika Kulmar" userId="4f5db163-8a68-4abe-adb9-e79134c372c1" providerId="ADAL" clId="{5EF0B690-9D91-40E9-BDB5-6EE4194B267B}" dt="2024-01-02T09:53:51.696" v="266" actId="6264"/>
          <ac:spMkLst>
            <pc:docMk/>
            <pc:sldMk cId="2604020817" sldId="263"/>
            <ac:spMk id="22" creationId="{5DD5CB44-6088-8623-1B0B-86DF11764555}"/>
          </ac:spMkLst>
        </pc:spChg>
        <pc:spChg chg="add del mod">
          <ac:chgData name="Marika Kulmar" userId="4f5db163-8a68-4abe-adb9-e79134c372c1" providerId="ADAL" clId="{5EF0B690-9D91-40E9-BDB5-6EE4194B267B}" dt="2024-01-16T10:01:47.104" v="1643" actId="6264"/>
          <ac:spMkLst>
            <pc:docMk/>
            <pc:sldMk cId="2604020817" sldId="263"/>
            <ac:spMk id="22" creationId="{B6ED2175-D3B9-45DA-B667-0BDE0B86F053}"/>
          </ac:spMkLst>
        </pc:spChg>
        <pc:spChg chg="mod ord">
          <ac:chgData name="Marika Kulmar" userId="4f5db163-8a68-4abe-adb9-e79134c372c1" providerId="ADAL" clId="{5EF0B690-9D91-40E9-BDB5-6EE4194B267B}" dt="2024-01-16T10:01:47.104" v="1643" actId="6264"/>
          <ac:spMkLst>
            <pc:docMk/>
            <pc:sldMk cId="2604020817" sldId="263"/>
            <ac:spMk id="147" creationId="{E1774AE3-35D1-2F93-3D5F-9C09E552DAC3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2604020817" sldId="263"/>
            <ac:picMk id="8" creationId="{B5B30BAA-2CA4-4FF5-5039-26ABED559A0C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24T13:47:05.181" v="7999" actId="113"/>
        <pc:sldMkLst>
          <pc:docMk/>
          <pc:sldMk cId="928038846" sldId="264"/>
        </pc:sldMkLst>
        <pc:spChg chg="mod ord">
          <ac:chgData name="Marika Kulmar" userId="4f5db163-8a68-4abe-adb9-e79134c372c1" providerId="ADAL" clId="{5EF0B690-9D91-40E9-BDB5-6EE4194B267B}" dt="2024-01-16T09:58:56.122" v="1589" actId="6264"/>
          <ac:spMkLst>
            <pc:docMk/>
            <pc:sldMk cId="928038846" sldId="264"/>
            <ac:spMk id="2" creationId="{E68F2BB8-032F-496F-632A-D75CCEEC7BC8}"/>
          </ac:spMkLst>
        </pc:spChg>
        <pc:spChg chg="mod ord">
          <ac:chgData name="Marika Kulmar" userId="4f5db163-8a68-4abe-adb9-e79134c372c1" providerId="ADAL" clId="{5EF0B690-9D91-40E9-BDB5-6EE4194B267B}" dt="2024-01-24T13:47:05.181" v="7999" actId="113"/>
          <ac:spMkLst>
            <pc:docMk/>
            <pc:sldMk cId="928038846" sldId="264"/>
            <ac:spMk id="3" creationId="{DBA5B645-6472-3475-4903-19E14B24335D}"/>
          </ac:spMkLst>
        </pc:spChg>
        <pc:spChg chg="mod ord">
          <ac:chgData name="Marika Kulmar" userId="4f5db163-8a68-4abe-adb9-e79134c372c1" providerId="ADAL" clId="{5EF0B690-9D91-40E9-BDB5-6EE4194B267B}" dt="2024-01-16T09:58:56.122" v="1589" actId="6264"/>
          <ac:spMkLst>
            <pc:docMk/>
            <pc:sldMk cId="928038846" sldId="264"/>
            <ac:spMk id="4" creationId="{4D57CCB4-7E99-ABAD-302B-60AA2E7C87A7}"/>
          </ac:spMkLst>
        </pc:spChg>
        <pc:spChg chg="mod ord">
          <ac:chgData name="Marika Kulmar" userId="4f5db163-8a68-4abe-adb9-e79134c372c1" providerId="ADAL" clId="{5EF0B690-9D91-40E9-BDB5-6EE4194B267B}" dt="2024-01-16T09:58:56.122" v="1589" actId="6264"/>
          <ac:spMkLst>
            <pc:docMk/>
            <pc:sldMk cId="928038846" sldId="264"/>
            <ac:spMk id="5" creationId="{1C05ED0D-C526-993A-43C2-0CE1E164FC76}"/>
          </ac:spMkLst>
        </pc:spChg>
        <pc:spChg chg="add del mod">
          <ac:chgData name="Marika Kulmar" userId="4f5db163-8a68-4abe-adb9-e79134c372c1" providerId="ADAL" clId="{5EF0B690-9D91-40E9-BDB5-6EE4194B267B}" dt="2024-01-02T09:48:03.377" v="147" actId="6264"/>
          <ac:spMkLst>
            <pc:docMk/>
            <pc:sldMk cId="928038846" sldId="264"/>
            <ac:spMk id="6" creationId="{337238DD-0BEE-F69A-C9C7-117C37DE34C3}"/>
          </ac:spMkLst>
        </pc:spChg>
        <pc:spChg chg="add del mod">
          <ac:chgData name="Marika Kulmar" userId="4f5db163-8a68-4abe-adb9-e79134c372c1" providerId="ADAL" clId="{5EF0B690-9D91-40E9-BDB5-6EE4194B267B}" dt="2024-01-16T09:58:56.122" v="1589" actId="6264"/>
          <ac:spMkLst>
            <pc:docMk/>
            <pc:sldMk cId="928038846" sldId="264"/>
            <ac:spMk id="6" creationId="{72BD4BD2-4928-2FC0-FA4B-80D177BB20DA}"/>
          </ac:spMkLst>
        </pc:spChg>
        <pc:spChg chg="add del mod">
          <ac:chgData name="Marika Kulmar" userId="4f5db163-8a68-4abe-adb9-e79134c372c1" providerId="ADAL" clId="{5EF0B690-9D91-40E9-BDB5-6EE4194B267B}" dt="2024-01-02T09:48:03.377" v="147" actId="6264"/>
          <ac:spMkLst>
            <pc:docMk/>
            <pc:sldMk cId="928038846" sldId="264"/>
            <ac:spMk id="7" creationId="{4C3859B1-66A8-12AB-7930-14348DF52889}"/>
          </ac:spMkLst>
        </pc:spChg>
        <pc:spChg chg="add del mod">
          <ac:chgData name="Marika Kulmar" userId="4f5db163-8a68-4abe-adb9-e79134c372c1" providerId="ADAL" clId="{5EF0B690-9D91-40E9-BDB5-6EE4194B267B}" dt="2024-01-16T09:58:56.122" v="1589" actId="6264"/>
          <ac:spMkLst>
            <pc:docMk/>
            <pc:sldMk cId="928038846" sldId="264"/>
            <ac:spMk id="7" creationId="{FA79093F-8F30-0B2D-ED5F-85EF0903AA21}"/>
          </ac:spMkLst>
        </pc:spChg>
        <pc:spChg chg="add del mod">
          <ac:chgData name="Marika Kulmar" userId="4f5db163-8a68-4abe-adb9-e79134c372c1" providerId="ADAL" clId="{5EF0B690-9D91-40E9-BDB5-6EE4194B267B}" dt="2024-01-16T09:58:56.122" v="1589" actId="6264"/>
          <ac:spMkLst>
            <pc:docMk/>
            <pc:sldMk cId="928038846" sldId="264"/>
            <ac:spMk id="8" creationId="{6D096E3F-FF2D-5423-27C9-0F64D2105A6B}"/>
          </ac:spMkLst>
        </pc:spChg>
        <pc:spChg chg="add del mod">
          <ac:chgData name="Marika Kulmar" userId="4f5db163-8a68-4abe-adb9-e79134c372c1" providerId="ADAL" clId="{5EF0B690-9D91-40E9-BDB5-6EE4194B267B}" dt="2024-01-02T09:48:03.377" v="147" actId="6264"/>
          <ac:spMkLst>
            <pc:docMk/>
            <pc:sldMk cId="928038846" sldId="264"/>
            <ac:spMk id="8" creationId="{7EC0A005-C322-237E-F7B0-88D607C716F8}"/>
          </ac:spMkLst>
        </pc:spChg>
        <pc:spChg chg="add del mod">
          <ac:chgData name="Marika Kulmar" userId="4f5db163-8a68-4abe-adb9-e79134c372c1" providerId="ADAL" clId="{5EF0B690-9D91-40E9-BDB5-6EE4194B267B}" dt="2024-01-02T09:48:03.377" v="147" actId="6264"/>
          <ac:spMkLst>
            <pc:docMk/>
            <pc:sldMk cId="928038846" sldId="264"/>
            <ac:spMk id="9" creationId="{32A6DE7D-8427-96E7-A2CE-EF4316D6A959}"/>
          </ac:spMkLst>
        </pc:spChg>
        <pc:spChg chg="add del mod">
          <ac:chgData name="Marika Kulmar" userId="4f5db163-8a68-4abe-adb9-e79134c372c1" providerId="ADAL" clId="{5EF0B690-9D91-40E9-BDB5-6EE4194B267B}" dt="2024-01-16T09:58:56.122" v="1589" actId="6264"/>
          <ac:spMkLst>
            <pc:docMk/>
            <pc:sldMk cId="928038846" sldId="264"/>
            <ac:spMk id="9" creationId="{F3D20D1D-153D-6DEF-4E8C-720447DF3C4E}"/>
          </ac:spMkLst>
        </pc:spChg>
        <pc:spChg chg="add mod">
          <ac:chgData name="Marika Kulmar" userId="4f5db163-8a68-4abe-adb9-e79134c372c1" providerId="ADAL" clId="{5EF0B690-9D91-40E9-BDB5-6EE4194B267B}" dt="2024-01-16T15:44:39.932" v="4450" actId="14100"/>
          <ac:spMkLst>
            <pc:docMk/>
            <pc:sldMk cId="928038846" sldId="264"/>
            <ac:spMk id="10" creationId="{2F9FAF1A-3F0D-AC00-552B-0844582D9BA6}"/>
          </ac:spMkLst>
        </pc:spChg>
        <pc:spChg chg="add del mod">
          <ac:chgData name="Marika Kulmar" userId="4f5db163-8a68-4abe-adb9-e79134c372c1" providerId="ADAL" clId="{5EF0B690-9D91-40E9-BDB5-6EE4194B267B}" dt="2024-01-17T12:39:11.528" v="5007" actId="21"/>
          <ac:spMkLst>
            <pc:docMk/>
            <pc:sldMk cId="928038846" sldId="264"/>
            <ac:spMk id="12" creationId="{2C70F2E2-38B2-896A-F248-AA065B221123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928038846" sldId="264"/>
            <ac:picMk id="7" creationId="{9CCFB55A-481F-28C4-4FC1-AE23786112FD}"/>
          </ac:picMkLst>
        </pc:picChg>
        <pc:picChg chg="add mod">
          <ac:chgData name="Marika Kulmar" userId="4f5db163-8a68-4abe-adb9-e79134c372c1" providerId="ADAL" clId="{5EF0B690-9D91-40E9-BDB5-6EE4194B267B}" dt="2024-01-16T15:44:46.371" v="4451" actId="1076"/>
          <ac:picMkLst>
            <pc:docMk/>
            <pc:sldMk cId="928038846" sldId="264"/>
            <ac:picMk id="11" creationId="{22591FBE-325B-1BC7-26B1-F18ECB8CE8EA}"/>
          </ac:picMkLst>
        </pc:picChg>
        <pc:picChg chg="add del mod">
          <ac:chgData name="Marika Kulmar" userId="4f5db163-8a68-4abe-adb9-e79134c372c1" providerId="ADAL" clId="{5EF0B690-9D91-40E9-BDB5-6EE4194B267B}" dt="2024-01-05T08:43:45.137" v="913"/>
          <ac:picMkLst>
            <pc:docMk/>
            <pc:sldMk cId="928038846" sldId="264"/>
            <ac:picMk id="12" creationId="{CA159616-E079-072E-BBED-5CE97E8A9A4F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16T09:59:57.732" v="1600" actId="14100"/>
        <pc:sldMkLst>
          <pc:docMk/>
          <pc:sldMk cId="2498640384" sldId="265"/>
        </pc:sldMkLst>
        <pc:spChg chg="mod ord">
          <ac:chgData name="Marika Kulmar" userId="4f5db163-8a68-4abe-adb9-e79134c372c1" providerId="ADAL" clId="{5EF0B690-9D91-40E9-BDB5-6EE4194B267B}" dt="2024-01-16T09:59:47.401" v="1599" actId="6264"/>
          <ac:spMkLst>
            <pc:docMk/>
            <pc:sldMk cId="2498640384" sldId="265"/>
            <ac:spMk id="3" creationId="{BC3E2BAF-526B-B622-D8DB-B632B704A6DF}"/>
          </ac:spMkLst>
        </pc:spChg>
        <pc:spChg chg="mod ord">
          <ac:chgData name="Marika Kulmar" userId="4f5db163-8a68-4abe-adb9-e79134c372c1" providerId="ADAL" clId="{5EF0B690-9D91-40E9-BDB5-6EE4194B267B}" dt="2024-01-16T09:59:47.401" v="1599" actId="6264"/>
          <ac:spMkLst>
            <pc:docMk/>
            <pc:sldMk cId="2498640384" sldId="265"/>
            <ac:spMk id="4" creationId="{A3AE53AE-F2E8-1029-5CAB-A9B1646A8844}"/>
          </ac:spMkLst>
        </pc:spChg>
        <pc:spChg chg="mod ord">
          <ac:chgData name="Marika Kulmar" userId="4f5db163-8a68-4abe-adb9-e79134c372c1" providerId="ADAL" clId="{5EF0B690-9D91-40E9-BDB5-6EE4194B267B}" dt="2024-01-16T09:59:47.401" v="1599" actId="6264"/>
          <ac:spMkLst>
            <pc:docMk/>
            <pc:sldMk cId="2498640384" sldId="265"/>
            <ac:spMk id="5" creationId="{8404F49F-FC5A-0084-1FC8-2A7C637F224C}"/>
          </ac:spMkLst>
        </pc:spChg>
        <pc:spChg chg="mod ord">
          <ac:chgData name="Marika Kulmar" userId="4f5db163-8a68-4abe-adb9-e79134c372c1" providerId="ADAL" clId="{5EF0B690-9D91-40E9-BDB5-6EE4194B267B}" dt="2024-01-16T09:59:57.732" v="1600" actId="14100"/>
          <ac:spMkLst>
            <pc:docMk/>
            <pc:sldMk cId="2498640384" sldId="265"/>
            <ac:spMk id="6" creationId="{7B70E6AF-B5EF-1456-D5E5-D486DC0E53DF}"/>
          </ac:spMkLst>
        </pc:spChg>
        <pc:spChg chg="add del mod">
          <ac:chgData name="Marika Kulmar" userId="4f5db163-8a68-4abe-adb9-e79134c372c1" providerId="ADAL" clId="{5EF0B690-9D91-40E9-BDB5-6EE4194B267B}" dt="2024-01-02T09:48:49.776" v="154" actId="6264"/>
          <ac:spMkLst>
            <pc:docMk/>
            <pc:sldMk cId="2498640384" sldId="265"/>
            <ac:spMk id="992" creationId="{1D06778D-FB1C-B5DA-AECF-0ECBB2AB1779}"/>
          </ac:spMkLst>
        </pc:spChg>
        <pc:spChg chg="add del mod">
          <ac:chgData name="Marika Kulmar" userId="4f5db163-8a68-4abe-adb9-e79134c372c1" providerId="ADAL" clId="{5EF0B690-9D91-40E9-BDB5-6EE4194B267B}" dt="2024-01-16T09:59:47.401" v="1599" actId="6264"/>
          <ac:spMkLst>
            <pc:docMk/>
            <pc:sldMk cId="2498640384" sldId="265"/>
            <ac:spMk id="992" creationId="{65A469AB-D978-ABC4-7C60-87CDE8070A3C}"/>
          </ac:spMkLst>
        </pc:spChg>
        <pc:spChg chg="add del mod">
          <ac:chgData name="Marika Kulmar" userId="4f5db163-8a68-4abe-adb9-e79134c372c1" providerId="ADAL" clId="{5EF0B690-9D91-40E9-BDB5-6EE4194B267B}" dt="2024-01-16T09:59:47.401" v="1599" actId="6264"/>
          <ac:spMkLst>
            <pc:docMk/>
            <pc:sldMk cId="2498640384" sldId="265"/>
            <ac:spMk id="1033" creationId="{A7B35AD3-CB92-FFB0-A05D-73479EFDECCB}"/>
          </ac:spMkLst>
        </pc:spChg>
        <pc:spChg chg="add del mod">
          <ac:chgData name="Marika Kulmar" userId="4f5db163-8a68-4abe-adb9-e79134c372c1" providerId="ADAL" clId="{5EF0B690-9D91-40E9-BDB5-6EE4194B267B}" dt="2024-01-02T09:48:49.776" v="154" actId="6264"/>
          <ac:spMkLst>
            <pc:docMk/>
            <pc:sldMk cId="2498640384" sldId="265"/>
            <ac:spMk id="1033" creationId="{CAB8397E-90E3-1763-658D-06177451B8A3}"/>
          </ac:spMkLst>
        </pc:spChg>
        <pc:spChg chg="add del mod">
          <ac:chgData name="Marika Kulmar" userId="4f5db163-8a68-4abe-adb9-e79134c372c1" providerId="ADAL" clId="{5EF0B690-9D91-40E9-BDB5-6EE4194B267B}" dt="2024-01-02T09:48:49.776" v="154" actId="6264"/>
          <ac:spMkLst>
            <pc:docMk/>
            <pc:sldMk cId="2498640384" sldId="265"/>
            <ac:spMk id="1034" creationId="{B7461C46-D571-C6C2-D1CA-830C526FF7B4}"/>
          </ac:spMkLst>
        </pc:spChg>
        <pc:spChg chg="add del mod">
          <ac:chgData name="Marika Kulmar" userId="4f5db163-8a68-4abe-adb9-e79134c372c1" providerId="ADAL" clId="{5EF0B690-9D91-40E9-BDB5-6EE4194B267B}" dt="2024-01-16T09:59:47.401" v="1599" actId="6264"/>
          <ac:spMkLst>
            <pc:docMk/>
            <pc:sldMk cId="2498640384" sldId="265"/>
            <ac:spMk id="1034" creationId="{F5F41A7E-FCA3-7649-2960-F47B7287D4BF}"/>
          </ac:spMkLst>
        </pc:spChg>
        <pc:spChg chg="add del mod">
          <ac:chgData name="Marika Kulmar" userId="4f5db163-8a68-4abe-adb9-e79134c372c1" providerId="ADAL" clId="{5EF0B690-9D91-40E9-BDB5-6EE4194B267B}" dt="2024-01-16T09:59:47.401" v="1599" actId="6264"/>
          <ac:spMkLst>
            <pc:docMk/>
            <pc:sldMk cId="2498640384" sldId="265"/>
            <ac:spMk id="1035" creationId="{4455A0A6-0719-1111-E04A-5E7946253CB1}"/>
          </ac:spMkLst>
        </pc:spChg>
        <pc:spChg chg="add del mod">
          <ac:chgData name="Marika Kulmar" userId="4f5db163-8a68-4abe-adb9-e79134c372c1" providerId="ADAL" clId="{5EF0B690-9D91-40E9-BDB5-6EE4194B267B}" dt="2024-01-02T09:48:49.776" v="154" actId="6264"/>
          <ac:spMkLst>
            <pc:docMk/>
            <pc:sldMk cId="2498640384" sldId="265"/>
            <ac:spMk id="1035" creationId="{C8CD0984-E894-ED04-7188-0F9E4EAC42B2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2498640384" sldId="265"/>
            <ac:picMk id="1033" creationId="{5A4399DD-4742-0A0D-762C-FB78978525F7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19T13:54:24.812" v="5127" actId="14100"/>
        <pc:sldMkLst>
          <pc:docMk/>
          <pc:sldMk cId="122699995" sldId="266"/>
        </pc:sldMkLst>
        <pc:spChg chg="mod ord">
          <ac:chgData name="Marika Kulmar" userId="4f5db163-8a68-4abe-adb9-e79134c372c1" providerId="ADAL" clId="{5EF0B690-9D91-40E9-BDB5-6EE4194B267B}" dt="2024-01-16T10:00:04.097" v="1601" actId="6264"/>
          <ac:spMkLst>
            <pc:docMk/>
            <pc:sldMk cId="122699995" sldId="266"/>
            <ac:spMk id="2" creationId="{1E2CE730-41DE-C528-35AA-FEBCFC5AE848}"/>
          </ac:spMkLst>
        </pc:spChg>
        <pc:spChg chg="mod ord">
          <ac:chgData name="Marika Kulmar" userId="4f5db163-8a68-4abe-adb9-e79134c372c1" providerId="ADAL" clId="{5EF0B690-9D91-40E9-BDB5-6EE4194B267B}" dt="2024-01-16T10:00:04.097" v="1601" actId="6264"/>
          <ac:spMkLst>
            <pc:docMk/>
            <pc:sldMk cId="122699995" sldId="266"/>
            <ac:spMk id="3" creationId="{C8A466E4-2982-D992-FE87-0FF60AD4D783}"/>
          </ac:spMkLst>
        </pc:spChg>
        <pc:spChg chg="mod ord">
          <ac:chgData name="Marika Kulmar" userId="4f5db163-8a68-4abe-adb9-e79134c372c1" providerId="ADAL" clId="{5EF0B690-9D91-40E9-BDB5-6EE4194B267B}" dt="2024-01-16T10:00:04.097" v="1601" actId="6264"/>
          <ac:spMkLst>
            <pc:docMk/>
            <pc:sldMk cId="122699995" sldId="266"/>
            <ac:spMk id="4" creationId="{E17DE0E8-1B85-5AC0-FF25-1A26FF180B68}"/>
          </ac:spMkLst>
        </pc:spChg>
        <pc:spChg chg="mod ord">
          <ac:chgData name="Marika Kulmar" userId="4f5db163-8a68-4abe-adb9-e79134c372c1" providerId="ADAL" clId="{5EF0B690-9D91-40E9-BDB5-6EE4194B267B}" dt="2024-01-16T10:00:04.097" v="1601" actId="6264"/>
          <ac:spMkLst>
            <pc:docMk/>
            <pc:sldMk cId="122699995" sldId="266"/>
            <ac:spMk id="5" creationId="{30D0B459-A9EA-5BFC-D8FF-FE8DFA45C9BC}"/>
          </ac:spMkLst>
        </pc:spChg>
        <pc:spChg chg="add del mod">
          <ac:chgData name="Marika Kulmar" userId="4f5db163-8a68-4abe-adb9-e79134c372c1" providerId="ADAL" clId="{5EF0B690-9D91-40E9-BDB5-6EE4194B267B}" dt="2024-01-02T09:49:25.424" v="157" actId="6264"/>
          <ac:spMkLst>
            <pc:docMk/>
            <pc:sldMk cId="122699995" sldId="266"/>
            <ac:spMk id="6" creationId="{054F673E-BAB0-84CA-0091-06E90FB3FB4A}"/>
          </ac:spMkLst>
        </pc:spChg>
        <pc:spChg chg="add del mod">
          <ac:chgData name="Marika Kulmar" userId="4f5db163-8a68-4abe-adb9-e79134c372c1" providerId="ADAL" clId="{5EF0B690-9D91-40E9-BDB5-6EE4194B267B}" dt="2024-01-16T10:00:04.097" v="1601" actId="6264"/>
          <ac:spMkLst>
            <pc:docMk/>
            <pc:sldMk cId="122699995" sldId="266"/>
            <ac:spMk id="6" creationId="{97FF9093-EE9E-6583-0E0C-56CA907D335C}"/>
          </ac:spMkLst>
        </pc:spChg>
        <pc:spChg chg="add del mod">
          <ac:chgData name="Marika Kulmar" userId="4f5db163-8a68-4abe-adb9-e79134c372c1" providerId="ADAL" clId="{5EF0B690-9D91-40E9-BDB5-6EE4194B267B}" dt="2024-01-16T10:00:04.097" v="1601" actId="6264"/>
          <ac:spMkLst>
            <pc:docMk/>
            <pc:sldMk cId="122699995" sldId="266"/>
            <ac:spMk id="7" creationId="{1B41D173-DE33-C8F5-330E-6EEAF4EE7AAB}"/>
          </ac:spMkLst>
        </pc:spChg>
        <pc:spChg chg="add del mod">
          <ac:chgData name="Marika Kulmar" userId="4f5db163-8a68-4abe-adb9-e79134c372c1" providerId="ADAL" clId="{5EF0B690-9D91-40E9-BDB5-6EE4194B267B}" dt="2024-01-02T09:49:25.424" v="157" actId="6264"/>
          <ac:spMkLst>
            <pc:docMk/>
            <pc:sldMk cId="122699995" sldId="266"/>
            <ac:spMk id="7" creationId="{659E3AEC-D87A-3965-D284-ACD34FE67927}"/>
          </ac:spMkLst>
        </pc:spChg>
        <pc:spChg chg="add del mod">
          <ac:chgData name="Marika Kulmar" userId="4f5db163-8a68-4abe-adb9-e79134c372c1" providerId="ADAL" clId="{5EF0B690-9D91-40E9-BDB5-6EE4194B267B}" dt="2024-01-19T13:54:09.637" v="5125" actId="931"/>
          <ac:spMkLst>
            <pc:docMk/>
            <pc:sldMk cId="122699995" sldId="266"/>
            <ac:spMk id="7" creationId="{92775548-AFFD-F756-76BD-5CB7F1F4E508}"/>
          </ac:spMkLst>
        </pc:spChg>
        <pc:spChg chg="add del mod">
          <ac:chgData name="Marika Kulmar" userId="4f5db163-8a68-4abe-adb9-e79134c372c1" providerId="ADAL" clId="{5EF0B690-9D91-40E9-BDB5-6EE4194B267B}" dt="2024-01-16T10:00:04.097" v="1601" actId="6264"/>
          <ac:spMkLst>
            <pc:docMk/>
            <pc:sldMk cId="122699995" sldId="266"/>
            <ac:spMk id="9" creationId="{BF7082D5-69F8-40CB-FA44-7ED55BACFBAC}"/>
          </ac:spMkLst>
        </pc:spChg>
        <pc:spChg chg="add del mod">
          <ac:chgData name="Marika Kulmar" userId="4f5db163-8a68-4abe-adb9-e79134c372c1" providerId="ADAL" clId="{5EF0B690-9D91-40E9-BDB5-6EE4194B267B}" dt="2024-01-02T09:49:25.424" v="157" actId="6264"/>
          <ac:spMkLst>
            <pc:docMk/>
            <pc:sldMk cId="122699995" sldId="266"/>
            <ac:spMk id="9" creationId="{F09CA930-84CB-E5B5-008E-BD13A32E4294}"/>
          </ac:spMkLst>
        </pc:spChg>
        <pc:spChg chg="add del mod">
          <ac:chgData name="Marika Kulmar" userId="4f5db163-8a68-4abe-adb9-e79134c372c1" providerId="ADAL" clId="{5EF0B690-9D91-40E9-BDB5-6EE4194B267B}" dt="2024-01-16T10:00:04.097" v="1601" actId="6264"/>
          <ac:spMkLst>
            <pc:docMk/>
            <pc:sldMk cId="122699995" sldId="266"/>
            <ac:spMk id="10" creationId="{972EE1B1-D02D-6276-DAD7-73B4127DCF8B}"/>
          </ac:spMkLst>
        </pc:spChg>
        <pc:spChg chg="add del mod">
          <ac:chgData name="Marika Kulmar" userId="4f5db163-8a68-4abe-adb9-e79134c372c1" providerId="ADAL" clId="{5EF0B690-9D91-40E9-BDB5-6EE4194B267B}" dt="2024-01-02T09:49:25.424" v="157" actId="6264"/>
          <ac:spMkLst>
            <pc:docMk/>
            <pc:sldMk cId="122699995" sldId="266"/>
            <ac:spMk id="10" creationId="{D859D270-324A-4D87-11DD-58763A0F553F}"/>
          </ac:spMkLst>
        </pc:spChg>
        <pc:spChg chg="add del mod">
          <ac:chgData name="Marika Kulmar" userId="4f5db163-8a68-4abe-adb9-e79134c372c1" providerId="ADAL" clId="{5EF0B690-9D91-40E9-BDB5-6EE4194B267B}" dt="2024-01-16T10:00:04.097" v="1601" actId="6264"/>
          <ac:spMkLst>
            <pc:docMk/>
            <pc:sldMk cId="122699995" sldId="266"/>
            <ac:spMk id="11" creationId="{4353A827-7F46-F44F-50F4-D84CCBD9FECE}"/>
          </ac:spMkLst>
        </pc:spChg>
        <pc:spChg chg="add del mod">
          <ac:chgData name="Marika Kulmar" userId="4f5db163-8a68-4abe-adb9-e79134c372c1" providerId="ADAL" clId="{5EF0B690-9D91-40E9-BDB5-6EE4194B267B}" dt="2024-01-02T09:49:25.424" v="157" actId="6264"/>
          <ac:spMkLst>
            <pc:docMk/>
            <pc:sldMk cId="122699995" sldId="266"/>
            <ac:spMk id="11" creationId="{850AA9A3-7771-5826-50B8-BFBE4F097124}"/>
          </ac:spMkLst>
        </pc:spChg>
        <pc:spChg chg="add del mod">
          <ac:chgData name="Marika Kulmar" userId="4f5db163-8a68-4abe-adb9-e79134c372c1" providerId="ADAL" clId="{5EF0B690-9D91-40E9-BDB5-6EE4194B267B}" dt="2024-01-02T09:50:45.608" v="159" actId="6264"/>
          <ac:spMkLst>
            <pc:docMk/>
            <pc:sldMk cId="122699995" sldId="266"/>
            <ac:spMk id="12" creationId="{F56D34EB-A3B0-65F7-9DAC-7BC461453736}"/>
          </ac:spMkLst>
        </pc:spChg>
        <pc:spChg chg="del">
          <ac:chgData name="Marika Kulmar" userId="4f5db163-8a68-4abe-adb9-e79134c372c1" providerId="ADAL" clId="{5EF0B690-9D91-40E9-BDB5-6EE4194B267B}" dt="2024-01-16T15:20:01.316" v="3575" actId="478"/>
          <ac:spMkLst>
            <pc:docMk/>
            <pc:sldMk cId="122699995" sldId="266"/>
            <ac:spMk id="13" creationId="{23890177-B448-3BF1-BFBB-7081FBECDE3A}"/>
          </ac:spMkLst>
        </pc:spChg>
        <pc:spChg chg="add del mod">
          <ac:chgData name="Marika Kulmar" userId="4f5db163-8a68-4abe-adb9-e79134c372c1" providerId="ADAL" clId="{5EF0B690-9D91-40E9-BDB5-6EE4194B267B}" dt="2024-01-02T09:50:45.608" v="159" actId="6264"/>
          <ac:spMkLst>
            <pc:docMk/>
            <pc:sldMk cId="122699995" sldId="266"/>
            <ac:spMk id="14" creationId="{68136455-F601-77BB-FC9C-B04C78905D2A}"/>
          </ac:spMkLst>
        </pc:spChg>
        <pc:spChg chg="add del mod">
          <ac:chgData name="Marika Kulmar" userId="4f5db163-8a68-4abe-adb9-e79134c372c1" providerId="ADAL" clId="{5EF0B690-9D91-40E9-BDB5-6EE4194B267B}" dt="2024-01-02T09:50:45.608" v="159" actId="6264"/>
          <ac:spMkLst>
            <pc:docMk/>
            <pc:sldMk cId="122699995" sldId="266"/>
            <ac:spMk id="15" creationId="{B38AE8DD-6C86-0C25-1DC8-2F295747190B}"/>
          </ac:spMkLst>
        </pc:spChg>
        <pc:spChg chg="add del mod">
          <ac:chgData name="Marika Kulmar" userId="4f5db163-8a68-4abe-adb9-e79134c372c1" providerId="ADAL" clId="{5EF0B690-9D91-40E9-BDB5-6EE4194B267B}" dt="2024-01-02T09:50:45.608" v="159" actId="6264"/>
          <ac:spMkLst>
            <pc:docMk/>
            <pc:sldMk cId="122699995" sldId="266"/>
            <ac:spMk id="16" creationId="{8EB394B8-E3E3-F94A-A6E6-B553A9FE6484}"/>
          </ac:spMkLst>
        </pc:spChg>
        <pc:spChg chg="add del mod">
          <ac:chgData name="Marika Kulmar" userId="4f5db163-8a68-4abe-adb9-e79134c372c1" providerId="ADAL" clId="{5EF0B690-9D91-40E9-BDB5-6EE4194B267B}" dt="2024-01-02T09:50:45.608" v="159" actId="6264"/>
          <ac:spMkLst>
            <pc:docMk/>
            <pc:sldMk cId="122699995" sldId="266"/>
            <ac:spMk id="17" creationId="{60C73CA5-8667-0B44-1FD6-F4107CC5A23E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122699995" sldId="266"/>
            <ac:picMk id="7" creationId="{A2EBE0B5-EF3E-8FEC-A385-C123131477F1}"/>
          </ac:picMkLst>
        </pc:picChg>
        <pc:picChg chg="del mod ord">
          <ac:chgData name="Marika Kulmar" userId="4f5db163-8a68-4abe-adb9-e79134c372c1" providerId="ADAL" clId="{5EF0B690-9D91-40E9-BDB5-6EE4194B267B}" dt="2024-01-19T13:53:48.422" v="5124" actId="478"/>
          <ac:picMkLst>
            <pc:docMk/>
            <pc:sldMk cId="122699995" sldId="266"/>
            <ac:picMk id="8" creationId="{60E09F2A-D2EA-9E36-05FA-AFE4F319EE41}"/>
          </ac:picMkLst>
        </pc:picChg>
        <pc:picChg chg="add mod">
          <ac:chgData name="Marika Kulmar" userId="4f5db163-8a68-4abe-adb9-e79134c372c1" providerId="ADAL" clId="{5EF0B690-9D91-40E9-BDB5-6EE4194B267B}" dt="2024-01-19T13:54:24.812" v="5127" actId="14100"/>
          <ac:picMkLst>
            <pc:docMk/>
            <pc:sldMk cId="122699995" sldId="266"/>
            <ac:picMk id="10" creationId="{98018EC6-FC5A-218B-1C57-B21B7EE169D5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05T08:43:45.137" v="913"/>
        <pc:sldMkLst>
          <pc:docMk/>
          <pc:sldMk cId="1213081212" sldId="267"/>
        </pc:sldMkLst>
        <pc:spChg chg="mod ord">
          <ac:chgData name="Marika Kulmar" userId="4f5db163-8a68-4abe-adb9-e79134c372c1" providerId="ADAL" clId="{5EF0B690-9D91-40E9-BDB5-6EE4194B267B}" dt="2024-01-02T09:58:08.488" v="413" actId="700"/>
          <ac:spMkLst>
            <pc:docMk/>
            <pc:sldMk cId="1213081212" sldId="267"/>
            <ac:spMk id="2" creationId="{A169F9C0-7D26-6E84-B4C0-BBBCA3514419}"/>
          </ac:spMkLst>
        </pc:spChg>
        <pc:spChg chg="add del mod">
          <ac:chgData name="Marika Kulmar" userId="4f5db163-8a68-4abe-adb9-e79134c372c1" providerId="ADAL" clId="{5EF0B690-9D91-40E9-BDB5-6EE4194B267B}" dt="2024-01-02T09:57:53.941" v="412" actId="6264"/>
          <ac:spMkLst>
            <pc:docMk/>
            <pc:sldMk cId="1213081212" sldId="267"/>
            <ac:spMk id="3" creationId="{DB1B0B80-EFBC-508C-F31D-43BC5BE7D9FC}"/>
          </ac:spMkLst>
        </pc:spChg>
        <pc:spChg chg="add del mod">
          <ac:chgData name="Marika Kulmar" userId="4f5db163-8a68-4abe-adb9-e79134c372c1" providerId="ADAL" clId="{5EF0B690-9D91-40E9-BDB5-6EE4194B267B}" dt="2024-01-02T09:57:53.941" v="412" actId="6264"/>
          <ac:spMkLst>
            <pc:docMk/>
            <pc:sldMk cId="1213081212" sldId="267"/>
            <ac:spMk id="4" creationId="{8D0BC72D-EEF7-8974-C80E-109CB11B86A1}"/>
          </ac:spMkLst>
        </pc:spChg>
        <pc:spChg chg="mod ord">
          <ac:chgData name="Marika Kulmar" userId="4f5db163-8a68-4abe-adb9-e79134c372c1" providerId="ADAL" clId="{5EF0B690-9D91-40E9-BDB5-6EE4194B267B}" dt="2024-01-02T09:58:08.488" v="413" actId="700"/>
          <ac:spMkLst>
            <pc:docMk/>
            <pc:sldMk cId="1213081212" sldId="267"/>
            <ac:spMk id="5" creationId="{4740CD38-AFD7-6A1A-C842-69F7DD29E00D}"/>
          </ac:spMkLst>
        </pc:spChg>
        <pc:spChg chg="add del mod">
          <ac:chgData name="Marika Kulmar" userId="4f5db163-8a68-4abe-adb9-e79134c372c1" providerId="ADAL" clId="{5EF0B690-9D91-40E9-BDB5-6EE4194B267B}" dt="2024-01-02T09:57:53.941" v="412" actId="6264"/>
          <ac:spMkLst>
            <pc:docMk/>
            <pc:sldMk cId="1213081212" sldId="267"/>
            <ac:spMk id="6" creationId="{14129D18-A79D-3F59-0454-D302EE9E7415}"/>
          </ac:spMkLst>
        </pc:spChg>
        <pc:spChg chg="add del mod ord">
          <ac:chgData name="Marika Kulmar" userId="4f5db163-8a68-4abe-adb9-e79134c372c1" providerId="ADAL" clId="{5EF0B690-9D91-40E9-BDB5-6EE4194B267B}" dt="2024-01-02T09:58:08.488" v="413" actId="700"/>
          <ac:spMkLst>
            <pc:docMk/>
            <pc:sldMk cId="1213081212" sldId="267"/>
            <ac:spMk id="7" creationId="{E7C26AF2-17D1-0A02-CF19-397EF8A8BF37}"/>
          </ac:spMkLst>
        </pc:spChg>
        <pc:spChg chg="mod ord">
          <ac:chgData name="Marika Kulmar" userId="4f5db163-8a68-4abe-adb9-e79134c372c1" providerId="ADAL" clId="{5EF0B690-9D91-40E9-BDB5-6EE4194B267B}" dt="2024-01-02T09:58:08.488" v="413" actId="700"/>
          <ac:spMkLst>
            <pc:docMk/>
            <pc:sldMk cId="1213081212" sldId="267"/>
            <ac:spMk id="8" creationId="{888F7AE2-737A-6818-C826-1575B4E75A5F}"/>
          </ac:spMkLst>
        </pc:spChg>
        <pc:spChg chg="del">
          <ac:chgData name="Marika Kulmar" userId="4f5db163-8a68-4abe-adb9-e79134c372c1" providerId="ADAL" clId="{5EF0B690-9D91-40E9-BDB5-6EE4194B267B}" dt="2024-01-02T09:57:53.941" v="412" actId="6264"/>
          <ac:spMkLst>
            <pc:docMk/>
            <pc:sldMk cId="1213081212" sldId="267"/>
            <ac:spMk id="9" creationId="{4C89511A-D9B6-E58D-2E68-42E6F8E13E0A}"/>
          </ac:spMkLst>
        </pc:spChg>
        <pc:spChg chg="add mod ord">
          <ac:chgData name="Marika Kulmar" userId="4f5db163-8a68-4abe-adb9-e79134c372c1" providerId="ADAL" clId="{5EF0B690-9D91-40E9-BDB5-6EE4194B267B}" dt="2024-01-02T09:58:08.488" v="413" actId="700"/>
          <ac:spMkLst>
            <pc:docMk/>
            <pc:sldMk cId="1213081212" sldId="267"/>
            <ac:spMk id="10" creationId="{A10343FC-AD25-913A-3E13-A333CA50A3E1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1213081212" sldId="267"/>
            <ac:picMk id="4" creationId="{FDD38E77-5841-24F2-61C5-A89DA67B69CB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16T10:02:21.934" v="1648" actId="6264"/>
        <pc:sldMkLst>
          <pc:docMk/>
          <pc:sldMk cId="1482931666" sldId="277"/>
        </pc:sldMkLst>
        <pc:spChg chg="mod ord">
          <ac:chgData name="Marika Kulmar" userId="4f5db163-8a68-4abe-adb9-e79134c372c1" providerId="ADAL" clId="{5EF0B690-9D91-40E9-BDB5-6EE4194B267B}" dt="2024-01-16T10:02:21.934" v="1648" actId="6264"/>
          <ac:spMkLst>
            <pc:docMk/>
            <pc:sldMk cId="1482931666" sldId="277"/>
            <ac:spMk id="2" creationId="{6E385700-6972-4EBA-EECD-204B779C7FF7}"/>
          </ac:spMkLst>
        </pc:spChg>
        <pc:spChg chg="mod ord">
          <ac:chgData name="Marika Kulmar" userId="4f5db163-8a68-4abe-adb9-e79134c372c1" providerId="ADAL" clId="{5EF0B690-9D91-40E9-BDB5-6EE4194B267B}" dt="2024-01-16T10:02:21.934" v="1648" actId="6264"/>
          <ac:spMkLst>
            <pc:docMk/>
            <pc:sldMk cId="1482931666" sldId="277"/>
            <ac:spMk id="3" creationId="{0F5E40CA-151F-C337-843C-2F95878793D3}"/>
          </ac:spMkLst>
        </pc:spChg>
        <pc:spChg chg="add del mod">
          <ac:chgData name="Marika Kulmar" userId="4f5db163-8a68-4abe-adb9-e79134c372c1" providerId="ADAL" clId="{5EF0B690-9D91-40E9-BDB5-6EE4194B267B}" dt="2024-01-02T09:55:50.126" v="342" actId="6264"/>
          <ac:spMkLst>
            <pc:docMk/>
            <pc:sldMk cId="1482931666" sldId="277"/>
            <ac:spMk id="4" creationId="{40A4BA50-BC05-3414-5FF3-3EDA59057C7D}"/>
          </ac:spMkLst>
        </pc:spChg>
        <pc:spChg chg="add del mod">
          <ac:chgData name="Marika Kulmar" userId="4f5db163-8a68-4abe-adb9-e79134c372c1" providerId="ADAL" clId="{5EF0B690-9D91-40E9-BDB5-6EE4194B267B}" dt="2024-01-16T10:02:21.934" v="1648" actId="6264"/>
          <ac:spMkLst>
            <pc:docMk/>
            <pc:sldMk cId="1482931666" sldId="277"/>
            <ac:spMk id="4" creationId="{FFF26DC1-1DC5-0696-98DC-22870217A310}"/>
          </ac:spMkLst>
        </pc:spChg>
        <pc:spChg chg="mod ord">
          <ac:chgData name="Marika Kulmar" userId="4f5db163-8a68-4abe-adb9-e79134c372c1" providerId="ADAL" clId="{5EF0B690-9D91-40E9-BDB5-6EE4194B267B}" dt="2024-01-16T10:02:21.934" v="1648" actId="6264"/>
          <ac:spMkLst>
            <pc:docMk/>
            <pc:sldMk cId="1482931666" sldId="277"/>
            <ac:spMk id="5" creationId="{CBF05F68-5B7A-B2AC-C833-71F814C23E2F}"/>
          </ac:spMkLst>
        </pc:spChg>
        <pc:spChg chg="mod ord">
          <ac:chgData name="Marika Kulmar" userId="4f5db163-8a68-4abe-adb9-e79134c372c1" providerId="ADAL" clId="{5EF0B690-9D91-40E9-BDB5-6EE4194B267B}" dt="2024-01-16T10:02:21.934" v="1648" actId="6264"/>
          <ac:spMkLst>
            <pc:docMk/>
            <pc:sldMk cId="1482931666" sldId="277"/>
            <ac:spMk id="6" creationId="{0FEECD2E-E722-6116-7F5A-AAE9EED19052}"/>
          </ac:spMkLst>
        </pc:spChg>
        <pc:spChg chg="add del mod">
          <ac:chgData name="Marika Kulmar" userId="4f5db163-8a68-4abe-adb9-e79134c372c1" providerId="ADAL" clId="{5EF0B690-9D91-40E9-BDB5-6EE4194B267B}" dt="2024-01-16T10:02:21.934" v="1648" actId="6264"/>
          <ac:spMkLst>
            <pc:docMk/>
            <pc:sldMk cId="1482931666" sldId="277"/>
            <ac:spMk id="7" creationId="{245DF703-6353-7E83-B04D-A3A52941C553}"/>
          </ac:spMkLst>
        </pc:spChg>
        <pc:spChg chg="add del mod">
          <ac:chgData name="Marika Kulmar" userId="4f5db163-8a68-4abe-adb9-e79134c372c1" providerId="ADAL" clId="{5EF0B690-9D91-40E9-BDB5-6EE4194B267B}" dt="2024-01-02T09:55:50.126" v="342" actId="6264"/>
          <ac:spMkLst>
            <pc:docMk/>
            <pc:sldMk cId="1482931666" sldId="277"/>
            <ac:spMk id="7" creationId="{6883152F-37F4-AEDB-C732-7B845562D94D}"/>
          </ac:spMkLst>
        </pc:spChg>
        <pc:spChg chg="add del mod">
          <ac:chgData name="Marika Kulmar" userId="4f5db163-8a68-4abe-adb9-e79134c372c1" providerId="ADAL" clId="{5EF0B690-9D91-40E9-BDB5-6EE4194B267B}" dt="2024-01-16T10:02:21.934" v="1648" actId="6264"/>
          <ac:spMkLst>
            <pc:docMk/>
            <pc:sldMk cId="1482931666" sldId="277"/>
            <ac:spMk id="8" creationId="{3D198E01-F35B-1BAA-F936-217F7C003AA4}"/>
          </ac:spMkLst>
        </pc:spChg>
        <pc:spChg chg="add del mod">
          <ac:chgData name="Marika Kulmar" userId="4f5db163-8a68-4abe-adb9-e79134c372c1" providerId="ADAL" clId="{5EF0B690-9D91-40E9-BDB5-6EE4194B267B}" dt="2024-01-02T09:55:50.126" v="342" actId="6264"/>
          <ac:spMkLst>
            <pc:docMk/>
            <pc:sldMk cId="1482931666" sldId="277"/>
            <ac:spMk id="8" creationId="{8602B853-67A4-86EB-0B1F-B8795F546F98}"/>
          </ac:spMkLst>
        </pc:spChg>
        <pc:spChg chg="add del mod">
          <ac:chgData name="Marika Kulmar" userId="4f5db163-8a68-4abe-adb9-e79134c372c1" providerId="ADAL" clId="{5EF0B690-9D91-40E9-BDB5-6EE4194B267B}" dt="2024-01-16T10:02:21.934" v="1648" actId="6264"/>
          <ac:spMkLst>
            <pc:docMk/>
            <pc:sldMk cId="1482931666" sldId="277"/>
            <ac:spMk id="9" creationId="{DB019F4D-A0E1-4A49-3B63-838676FA936A}"/>
          </ac:spMkLst>
        </pc:spChg>
        <pc:spChg chg="add del mod">
          <ac:chgData name="Marika Kulmar" userId="4f5db163-8a68-4abe-adb9-e79134c372c1" providerId="ADAL" clId="{5EF0B690-9D91-40E9-BDB5-6EE4194B267B}" dt="2024-01-02T09:55:50.126" v="342" actId="6264"/>
          <ac:spMkLst>
            <pc:docMk/>
            <pc:sldMk cId="1482931666" sldId="277"/>
            <ac:spMk id="9" creationId="{F8E234D7-7FAE-746A-94B4-BD13570AE5A4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1482931666" sldId="277"/>
            <ac:picMk id="7" creationId="{B4062B5D-C9A0-1F39-4192-E9BEC19338D3}"/>
          </ac:picMkLst>
        </pc:picChg>
      </pc:sldChg>
      <pc:sldChg chg="addSp delSp modSp mod modTransition modAnim">
        <pc:chgData name="Marika Kulmar" userId="4f5db163-8a68-4abe-adb9-e79134c372c1" providerId="ADAL" clId="{5EF0B690-9D91-40E9-BDB5-6EE4194B267B}" dt="2024-01-16T15:39:47.207" v="4293" actId="1035"/>
        <pc:sldMkLst>
          <pc:docMk/>
          <pc:sldMk cId="1445560533" sldId="281"/>
        </pc:sldMkLst>
        <pc:spChg chg="mod">
          <ac:chgData name="Marika Kulmar" userId="4f5db163-8a68-4abe-adb9-e79134c372c1" providerId="ADAL" clId="{5EF0B690-9D91-40E9-BDB5-6EE4194B267B}" dt="2024-01-16T15:39:47.207" v="4293" actId="1035"/>
          <ac:spMkLst>
            <pc:docMk/>
            <pc:sldMk cId="1445560533" sldId="281"/>
            <ac:spMk id="6" creationId="{F41AA16B-7B7F-E396-7C36-4BB946669D22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1445560533" sldId="281"/>
            <ac:picMk id="7" creationId="{F4573601-E3E2-7749-7635-459EAE5447FB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25T06:30:22.610" v="8827" actId="1038"/>
        <pc:sldMkLst>
          <pc:docMk/>
          <pc:sldMk cId="4012239507" sldId="283"/>
        </pc:sldMkLst>
        <pc:spChg chg="mod ord">
          <ac:chgData name="Marika Kulmar" userId="4f5db163-8a68-4abe-adb9-e79134c372c1" providerId="ADAL" clId="{5EF0B690-9D91-40E9-BDB5-6EE4194B267B}" dt="2024-01-16T10:00:11.210" v="1603" actId="6264"/>
          <ac:spMkLst>
            <pc:docMk/>
            <pc:sldMk cId="4012239507" sldId="283"/>
            <ac:spMk id="2" creationId="{88F9D69D-3BEB-3260-58D1-22FDACB3467A}"/>
          </ac:spMkLst>
        </pc:spChg>
        <pc:spChg chg="mod ord">
          <ac:chgData name="Marika Kulmar" userId="4f5db163-8a68-4abe-adb9-e79134c372c1" providerId="ADAL" clId="{5EF0B690-9D91-40E9-BDB5-6EE4194B267B}" dt="2024-01-16T10:00:11.210" v="1603" actId="6264"/>
          <ac:spMkLst>
            <pc:docMk/>
            <pc:sldMk cId="4012239507" sldId="283"/>
            <ac:spMk id="3" creationId="{A0D6A225-5CBD-9F4E-1CCA-4C74D4E080B7}"/>
          </ac:spMkLst>
        </pc:spChg>
        <pc:spChg chg="mod ord">
          <ac:chgData name="Marika Kulmar" userId="4f5db163-8a68-4abe-adb9-e79134c372c1" providerId="ADAL" clId="{5EF0B690-9D91-40E9-BDB5-6EE4194B267B}" dt="2024-01-16T10:00:11.210" v="1603" actId="6264"/>
          <ac:spMkLst>
            <pc:docMk/>
            <pc:sldMk cId="4012239507" sldId="283"/>
            <ac:spMk id="4" creationId="{44BEA483-E95A-0FAF-42FD-7319618E5511}"/>
          </ac:spMkLst>
        </pc:spChg>
        <pc:spChg chg="mod ord">
          <ac:chgData name="Marika Kulmar" userId="4f5db163-8a68-4abe-adb9-e79134c372c1" providerId="ADAL" clId="{5EF0B690-9D91-40E9-BDB5-6EE4194B267B}" dt="2024-01-16T10:00:11.210" v="1603" actId="6264"/>
          <ac:spMkLst>
            <pc:docMk/>
            <pc:sldMk cId="4012239507" sldId="283"/>
            <ac:spMk id="5" creationId="{EF52AD48-D2A3-17A2-453D-FC130B0A4F21}"/>
          </ac:spMkLst>
        </pc:spChg>
        <pc:spChg chg="add del mod">
          <ac:chgData name="Marika Kulmar" userId="4f5db163-8a68-4abe-adb9-e79134c372c1" providerId="ADAL" clId="{5EF0B690-9D91-40E9-BDB5-6EE4194B267B}" dt="2024-01-16T10:00:11.210" v="1603" actId="6264"/>
          <ac:spMkLst>
            <pc:docMk/>
            <pc:sldMk cId="4012239507" sldId="283"/>
            <ac:spMk id="66" creationId="{02CD6E80-36E3-7D48-3C55-F22197CEE568}"/>
          </ac:spMkLst>
        </pc:spChg>
        <pc:spChg chg="add del mod">
          <ac:chgData name="Marika Kulmar" userId="4f5db163-8a68-4abe-adb9-e79134c372c1" providerId="ADAL" clId="{5EF0B690-9D91-40E9-BDB5-6EE4194B267B}" dt="2024-01-02T09:51:09.505" v="162" actId="6264"/>
          <ac:spMkLst>
            <pc:docMk/>
            <pc:sldMk cId="4012239507" sldId="283"/>
            <ac:spMk id="66" creationId="{79BF1B42-1651-E9D1-C02E-A413C9BA6E0F}"/>
          </ac:spMkLst>
        </pc:spChg>
        <pc:spChg chg="add del mod">
          <ac:chgData name="Marika Kulmar" userId="4f5db163-8a68-4abe-adb9-e79134c372c1" providerId="ADAL" clId="{5EF0B690-9D91-40E9-BDB5-6EE4194B267B}" dt="2024-01-02T09:51:09.505" v="162" actId="6264"/>
          <ac:spMkLst>
            <pc:docMk/>
            <pc:sldMk cId="4012239507" sldId="283"/>
            <ac:spMk id="67" creationId="{3131A778-5018-77C4-4C3C-9BD631EB5597}"/>
          </ac:spMkLst>
        </pc:spChg>
        <pc:spChg chg="add del mod">
          <ac:chgData name="Marika Kulmar" userId="4f5db163-8a68-4abe-adb9-e79134c372c1" providerId="ADAL" clId="{5EF0B690-9D91-40E9-BDB5-6EE4194B267B}" dt="2024-01-16T10:00:11.210" v="1603" actId="6264"/>
          <ac:spMkLst>
            <pc:docMk/>
            <pc:sldMk cId="4012239507" sldId="283"/>
            <ac:spMk id="67" creationId="{466495A5-9A61-8565-D568-D96FEFF0C1FF}"/>
          </ac:spMkLst>
        </pc:spChg>
        <pc:spChg chg="del mod ord">
          <ac:chgData name="Marika Kulmar" userId="4f5db163-8a68-4abe-adb9-e79134c372c1" providerId="ADAL" clId="{5EF0B690-9D91-40E9-BDB5-6EE4194B267B}" dt="2024-01-24T07:33:53.056" v="5187" actId="3680"/>
          <ac:spMkLst>
            <pc:docMk/>
            <pc:sldMk cId="4012239507" sldId="283"/>
            <ac:spMk id="68" creationId="{25344572-926D-138A-550F-A4A45ABF2ED7}"/>
          </ac:spMkLst>
        </pc:spChg>
        <pc:spChg chg="add del mod">
          <ac:chgData name="Marika Kulmar" userId="4f5db163-8a68-4abe-adb9-e79134c372c1" providerId="ADAL" clId="{5EF0B690-9D91-40E9-BDB5-6EE4194B267B}" dt="2024-01-02T09:51:09.505" v="162" actId="6264"/>
          <ac:spMkLst>
            <pc:docMk/>
            <pc:sldMk cId="4012239507" sldId="283"/>
            <ac:spMk id="69" creationId="{577106EE-557E-1467-E682-2B7A52C041CB}"/>
          </ac:spMkLst>
        </pc:spChg>
        <pc:spChg chg="add del mod">
          <ac:chgData name="Marika Kulmar" userId="4f5db163-8a68-4abe-adb9-e79134c372c1" providerId="ADAL" clId="{5EF0B690-9D91-40E9-BDB5-6EE4194B267B}" dt="2024-01-16T10:00:11.210" v="1603" actId="6264"/>
          <ac:spMkLst>
            <pc:docMk/>
            <pc:sldMk cId="4012239507" sldId="283"/>
            <ac:spMk id="69" creationId="{7F03F05D-D98C-CE1F-E419-2E2C871CDDEB}"/>
          </ac:spMkLst>
        </pc:spChg>
        <pc:spChg chg="add del mod">
          <ac:chgData name="Marika Kulmar" userId="4f5db163-8a68-4abe-adb9-e79134c372c1" providerId="ADAL" clId="{5EF0B690-9D91-40E9-BDB5-6EE4194B267B}" dt="2024-01-16T10:00:11.210" v="1603" actId="6264"/>
          <ac:spMkLst>
            <pc:docMk/>
            <pc:sldMk cId="4012239507" sldId="283"/>
            <ac:spMk id="70" creationId="{2EE7C205-169A-2B2A-A051-6CA2065B021F}"/>
          </ac:spMkLst>
        </pc:spChg>
        <pc:spChg chg="add del mod">
          <ac:chgData name="Marika Kulmar" userId="4f5db163-8a68-4abe-adb9-e79134c372c1" providerId="ADAL" clId="{5EF0B690-9D91-40E9-BDB5-6EE4194B267B}" dt="2024-01-02T09:51:09.505" v="162" actId="6264"/>
          <ac:spMkLst>
            <pc:docMk/>
            <pc:sldMk cId="4012239507" sldId="283"/>
            <ac:spMk id="70" creationId="{97668674-A626-D94A-97CC-158BE8D045AD}"/>
          </ac:spMkLst>
        </pc:spChg>
        <pc:spChg chg="add del mod">
          <ac:chgData name="Marika Kulmar" userId="4f5db163-8a68-4abe-adb9-e79134c372c1" providerId="ADAL" clId="{5EF0B690-9D91-40E9-BDB5-6EE4194B267B}" dt="2024-01-02T09:51:09.505" v="162" actId="6264"/>
          <ac:spMkLst>
            <pc:docMk/>
            <pc:sldMk cId="4012239507" sldId="283"/>
            <ac:spMk id="71" creationId="{467584E9-043F-1E47-686C-291400CA30A9}"/>
          </ac:spMkLst>
        </pc:spChg>
        <pc:spChg chg="add del mod">
          <ac:chgData name="Marika Kulmar" userId="4f5db163-8a68-4abe-adb9-e79134c372c1" providerId="ADAL" clId="{5EF0B690-9D91-40E9-BDB5-6EE4194B267B}" dt="2024-01-16T10:00:11.210" v="1603" actId="6264"/>
          <ac:spMkLst>
            <pc:docMk/>
            <pc:sldMk cId="4012239507" sldId="283"/>
            <ac:spMk id="71" creationId="{4958C6AE-816A-C883-3823-B5D9A759D33A}"/>
          </ac:spMkLst>
        </pc:spChg>
        <pc:spChg chg="add mod">
          <ac:chgData name="Marika Kulmar" userId="4f5db163-8a68-4abe-adb9-e79134c372c1" providerId="ADAL" clId="{5EF0B690-9D91-40E9-BDB5-6EE4194B267B}" dt="2024-01-16T11:19:15.495" v="2150" actId="1036"/>
          <ac:spMkLst>
            <pc:docMk/>
            <pc:sldMk cId="4012239507" sldId="283"/>
            <ac:spMk id="72" creationId="{2662DEE7-6B6F-1ECB-3913-3A626F325C84}"/>
          </ac:spMkLst>
        </pc:spChg>
        <pc:spChg chg="add mod">
          <ac:chgData name="Marika Kulmar" userId="4f5db163-8a68-4abe-adb9-e79134c372c1" providerId="ADAL" clId="{5EF0B690-9D91-40E9-BDB5-6EE4194B267B}" dt="2024-01-16T11:19:26.729" v="2252" actId="1036"/>
          <ac:spMkLst>
            <pc:docMk/>
            <pc:sldMk cId="4012239507" sldId="283"/>
            <ac:spMk id="73" creationId="{176DE14C-DB8C-ABC6-193E-BC979B485136}"/>
          </ac:spMkLst>
        </pc:spChg>
        <pc:graphicFrameChg chg="add mod ord modGraphic">
          <ac:chgData name="Marika Kulmar" userId="4f5db163-8a68-4abe-adb9-e79134c372c1" providerId="ADAL" clId="{5EF0B690-9D91-40E9-BDB5-6EE4194B267B}" dt="2024-01-25T06:30:22.610" v="8827" actId="1038"/>
          <ac:graphicFrameMkLst>
            <pc:docMk/>
            <pc:sldMk cId="4012239507" sldId="283"/>
            <ac:graphicFrameMk id="66" creationId="{4705C3C4-55CC-1AFE-FE49-6CCEA21F2F71}"/>
          </ac:graphicFrameMkLst>
        </pc:graphicFrame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4012239507" sldId="283"/>
            <ac:picMk id="67" creationId="{3AA7BB31-D498-6D65-877F-1D3CE79FECCE}"/>
          </ac:picMkLst>
        </pc:picChg>
      </pc:sldChg>
      <pc:sldChg chg="addSp delSp modSp mod modTransition modAnim">
        <pc:chgData name="Marika Kulmar" userId="4f5db163-8a68-4abe-adb9-e79134c372c1" providerId="ADAL" clId="{5EF0B690-9D91-40E9-BDB5-6EE4194B267B}" dt="2024-01-24T13:52:42.336" v="8013" actId="14100"/>
        <pc:sldMkLst>
          <pc:docMk/>
          <pc:sldMk cId="1204755744" sldId="284"/>
        </pc:sldMkLst>
        <pc:spChg chg="mod">
          <ac:chgData name="Marika Kulmar" userId="4f5db163-8a68-4abe-adb9-e79134c372c1" providerId="ADAL" clId="{5EF0B690-9D91-40E9-BDB5-6EE4194B267B}" dt="2024-01-16T09:12:52.073" v="1287" actId="20577"/>
          <ac:spMkLst>
            <pc:docMk/>
            <pc:sldMk cId="1204755744" sldId="284"/>
            <ac:spMk id="2" creationId="{AA2BD632-A365-6EFF-C4A2-3E2D9401828A}"/>
          </ac:spMkLst>
        </pc:spChg>
        <pc:spChg chg="mod">
          <ac:chgData name="Marika Kulmar" userId="4f5db163-8a68-4abe-adb9-e79134c372c1" providerId="ADAL" clId="{5EF0B690-9D91-40E9-BDB5-6EE4194B267B}" dt="2024-01-24T13:52:12.633" v="8011" actId="14100"/>
          <ac:spMkLst>
            <pc:docMk/>
            <pc:sldMk cId="1204755744" sldId="284"/>
            <ac:spMk id="3" creationId="{4F5E7E42-5A54-1FC5-F600-61B905DCE1ED}"/>
          </ac:spMkLst>
        </pc:spChg>
        <pc:spChg chg="add mod">
          <ac:chgData name="Marika Kulmar" userId="4f5db163-8a68-4abe-adb9-e79134c372c1" providerId="ADAL" clId="{5EF0B690-9D91-40E9-BDB5-6EE4194B267B}" dt="2024-01-24T13:52:42.336" v="8013" actId="14100"/>
          <ac:spMkLst>
            <pc:docMk/>
            <pc:sldMk cId="1204755744" sldId="284"/>
            <ac:spMk id="6" creationId="{95A9D642-496D-DC97-21F5-E1367C939809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1204755744" sldId="284"/>
            <ac:picMk id="7" creationId="{F966F7FE-C581-9990-F0D4-4F20A207DB27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16T13:07:44.489" v="3418" actId="21"/>
        <pc:sldMkLst>
          <pc:docMk/>
          <pc:sldMk cId="4191411365" sldId="285"/>
        </pc:sldMkLst>
        <pc:spChg chg="mod ord">
          <ac:chgData name="Marika Kulmar" userId="4f5db163-8a68-4abe-adb9-e79134c372c1" providerId="ADAL" clId="{5EF0B690-9D91-40E9-BDB5-6EE4194B267B}" dt="2024-01-16T09:12:59.200" v="1291" actId="20577"/>
          <ac:spMkLst>
            <pc:docMk/>
            <pc:sldMk cId="4191411365" sldId="285"/>
            <ac:spMk id="2" creationId="{588E8DBE-90B5-D8AC-A052-39141781D5BC}"/>
          </ac:spMkLst>
        </pc:spChg>
        <pc:spChg chg="mod ord">
          <ac:chgData name="Marika Kulmar" userId="4f5db163-8a68-4abe-adb9-e79134c372c1" providerId="ADAL" clId="{5EF0B690-9D91-40E9-BDB5-6EE4194B267B}" dt="2024-01-02T09:51:29.819" v="168" actId="6264"/>
          <ac:spMkLst>
            <pc:docMk/>
            <pc:sldMk cId="4191411365" sldId="285"/>
            <ac:spMk id="3" creationId="{7D495CC5-6337-ACCC-8D6E-D3AF6FAE4F9C}"/>
          </ac:spMkLst>
        </pc:spChg>
        <pc:spChg chg="mod ord">
          <ac:chgData name="Marika Kulmar" userId="4f5db163-8a68-4abe-adb9-e79134c372c1" providerId="ADAL" clId="{5EF0B690-9D91-40E9-BDB5-6EE4194B267B}" dt="2024-01-02T09:51:29.819" v="168" actId="6264"/>
          <ac:spMkLst>
            <pc:docMk/>
            <pc:sldMk cId="4191411365" sldId="285"/>
            <ac:spMk id="4" creationId="{117451FF-6B70-9F5A-D7AB-A7F8E2EA9E86}"/>
          </ac:spMkLst>
        </pc:spChg>
        <pc:spChg chg="add del mod">
          <ac:chgData name="Marika Kulmar" userId="4f5db163-8a68-4abe-adb9-e79134c372c1" providerId="ADAL" clId="{5EF0B690-9D91-40E9-BDB5-6EE4194B267B}" dt="2024-01-02T09:51:29.819" v="168" actId="6264"/>
          <ac:spMkLst>
            <pc:docMk/>
            <pc:sldMk cId="4191411365" sldId="285"/>
            <ac:spMk id="5" creationId="{9F8E50C2-8F51-77A4-01A5-EE7876C85D82}"/>
          </ac:spMkLst>
        </pc:spChg>
        <pc:spChg chg="add del mod">
          <ac:chgData name="Marika Kulmar" userId="4f5db163-8a68-4abe-adb9-e79134c372c1" providerId="ADAL" clId="{5EF0B690-9D91-40E9-BDB5-6EE4194B267B}" dt="2024-01-02T09:51:29.819" v="168" actId="6264"/>
          <ac:spMkLst>
            <pc:docMk/>
            <pc:sldMk cId="4191411365" sldId="285"/>
            <ac:spMk id="6" creationId="{FB240DE7-A8CC-B3AD-27BB-2A8721E803D7}"/>
          </ac:spMkLst>
        </pc:spChg>
        <pc:spChg chg="add del mod">
          <ac:chgData name="Marika Kulmar" userId="4f5db163-8a68-4abe-adb9-e79134c372c1" providerId="ADAL" clId="{5EF0B690-9D91-40E9-BDB5-6EE4194B267B}" dt="2024-01-02T09:51:29.819" v="168" actId="6264"/>
          <ac:spMkLst>
            <pc:docMk/>
            <pc:sldMk cId="4191411365" sldId="285"/>
            <ac:spMk id="7" creationId="{3885A598-8BC4-82C6-C044-CA80094AEFB9}"/>
          </ac:spMkLst>
        </pc:spChg>
        <pc:spChg chg="add del mod">
          <ac:chgData name="Marika Kulmar" userId="4f5db163-8a68-4abe-adb9-e79134c372c1" providerId="ADAL" clId="{5EF0B690-9D91-40E9-BDB5-6EE4194B267B}" dt="2024-01-02T09:51:29.819" v="168" actId="6264"/>
          <ac:spMkLst>
            <pc:docMk/>
            <pc:sldMk cId="4191411365" sldId="285"/>
            <ac:spMk id="8" creationId="{6E4CF992-3A6A-D26D-58AB-3503A68E3254}"/>
          </ac:spMkLst>
        </pc:spChg>
        <pc:picChg chg="add del mod">
          <ac:chgData name="Marika Kulmar" userId="4f5db163-8a68-4abe-adb9-e79134c372c1" providerId="ADAL" clId="{5EF0B690-9D91-40E9-BDB5-6EE4194B267B}" dt="2024-01-16T13:07:44.489" v="3418" actId="21"/>
          <ac:picMkLst>
            <pc:docMk/>
            <pc:sldMk cId="4191411365" sldId="285"/>
            <ac:picMk id="6" creationId="{5CD12855-6191-8D5F-3150-6EA3C7D7ED17}"/>
          </ac:picMkLst>
        </pc:pic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4191411365" sldId="285"/>
            <ac:picMk id="6" creationId="{D193F981-577E-FD5A-7104-498AB7D51E03}"/>
          </ac:picMkLst>
        </pc:picChg>
        <pc:picChg chg="mod ord">
          <ac:chgData name="Marika Kulmar" userId="4f5db163-8a68-4abe-adb9-e79134c372c1" providerId="ADAL" clId="{5EF0B690-9D91-40E9-BDB5-6EE4194B267B}" dt="2024-01-02T09:51:29.819" v="168" actId="6264"/>
          <ac:picMkLst>
            <pc:docMk/>
            <pc:sldMk cId="4191411365" sldId="285"/>
            <ac:picMk id="11" creationId="{A9D1394A-4E28-A747-E030-AE42F44F870F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16T15:28:46.366" v="3893" actId="6549"/>
        <pc:sldMkLst>
          <pc:docMk/>
          <pc:sldMk cId="1704064908" sldId="293"/>
        </pc:sldMkLst>
        <pc:spChg chg="mod ord">
          <ac:chgData name="Marika Kulmar" userId="4f5db163-8a68-4abe-adb9-e79134c372c1" providerId="ADAL" clId="{5EF0B690-9D91-40E9-BDB5-6EE4194B267B}" dt="2024-01-16T15:27:31.714" v="3853" actId="20577"/>
          <ac:spMkLst>
            <pc:docMk/>
            <pc:sldMk cId="1704064908" sldId="293"/>
            <ac:spMk id="2" creationId="{8602DCD5-A65B-21C7-50A9-68C7BC403FD1}"/>
          </ac:spMkLst>
        </pc:spChg>
        <pc:spChg chg="mod ord">
          <ac:chgData name="Marika Kulmar" userId="4f5db163-8a68-4abe-adb9-e79134c372c1" providerId="ADAL" clId="{5EF0B690-9D91-40E9-BDB5-6EE4194B267B}" dt="2024-01-16T10:01:02.248" v="1614" actId="6264"/>
          <ac:spMkLst>
            <pc:docMk/>
            <pc:sldMk cId="1704064908" sldId="293"/>
            <ac:spMk id="3" creationId="{5501E369-DC9E-5E07-84E1-C6AA048ECB5F}"/>
          </ac:spMkLst>
        </pc:spChg>
        <pc:spChg chg="mod ord">
          <ac:chgData name="Marika Kulmar" userId="4f5db163-8a68-4abe-adb9-e79134c372c1" providerId="ADAL" clId="{5EF0B690-9D91-40E9-BDB5-6EE4194B267B}" dt="2024-01-16T10:01:02.248" v="1614" actId="6264"/>
          <ac:spMkLst>
            <pc:docMk/>
            <pc:sldMk cId="1704064908" sldId="293"/>
            <ac:spMk id="4" creationId="{B66B8E87-A786-4ACF-1D2E-D0AF3ADF6B6B}"/>
          </ac:spMkLst>
        </pc:spChg>
        <pc:spChg chg="mod ord">
          <ac:chgData name="Marika Kulmar" userId="4f5db163-8a68-4abe-adb9-e79134c372c1" providerId="ADAL" clId="{5EF0B690-9D91-40E9-BDB5-6EE4194B267B}" dt="2024-01-16T15:28:46.366" v="3893" actId="6549"/>
          <ac:spMkLst>
            <pc:docMk/>
            <pc:sldMk cId="1704064908" sldId="293"/>
            <ac:spMk id="5" creationId="{AD79F1D1-2AE0-0314-46C4-398DAB204B0A}"/>
          </ac:spMkLst>
        </pc:spChg>
        <pc:spChg chg="add del mod">
          <ac:chgData name="Marika Kulmar" userId="4f5db163-8a68-4abe-adb9-e79134c372c1" providerId="ADAL" clId="{5EF0B690-9D91-40E9-BDB5-6EE4194B267B}" dt="2024-01-02T09:52:37.688" v="182" actId="6264"/>
          <ac:spMkLst>
            <pc:docMk/>
            <pc:sldMk cId="1704064908" sldId="293"/>
            <ac:spMk id="6" creationId="{227DA7E7-A3CD-BD5B-AAFA-0CBCA6BA3ECE}"/>
          </ac:spMkLst>
        </pc:spChg>
        <pc:spChg chg="add del mod">
          <ac:chgData name="Marika Kulmar" userId="4f5db163-8a68-4abe-adb9-e79134c372c1" providerId="ADAL" clId="{5EF0B690-9D91-40E9-BDB5-6EE4194B267B}" dt="2024-01-16T10:01:02.248" v="1614" actId="6264"/>
          <ac:spMkLst>
            <pc:docMk/>
            <pc:sldMk cId="1704064908" sldId="293"/>
            <ac:spMk id="6" creationId="{A9D0E72D-7FD6-C874-180B-F6ED0F6C65AB}"/>
          </ac:spMkLst>
        </pc:spChg>
        <pc:spChg chg="add del mod">
          <ac:chgData name="Marika Kulmar" userId="4f5db163-8a68-4abe-adb9-e79134c372c1" providerId="ADAL" clId="{5EF0B690-9D91-40E9-BDB5-6EE4194B267B}" dt="2024-01-16T10:01:02.248" v="1614" actId="6264"/>
          <ac:spMkLst>
            <pc:docMk/>
            <pc:sldMk cId="1704064908" sldId="293"/>
            <ac:spMk id="7" creationId="{4F82D769-FC1D-150B-02E0-BD2532612F13}"/>
          </ac:spMkLst>
        </pc:spChg>
        <pc:spChg chg="add del mod">
          <ac:chgData name="Marika Kulmar" userId="4f5db163-8a68-4abe-adb9-e79134c372c1" providerId="ADAL" clId="{5EF0B690-9D91-40E9-BDB5-6EE4194B267B}" dt="2024-01-02T09:52:37.688" v="182" actId="6264"/>
          <ac:spMkLst>
            <pc:docMk/>
            <pc:sldMk cId="1704064908" sldId="293"/>
            <ac:spMk id="7" creationId="{FED0FADB-D30B-3A2B-4441-961D035729C6}"/>
          </ac:spMkLst>
        </pc:spChg>
        <pc:spChg chg="add del mod">
          <ac:chgData name="Marika Kulmar" userId="4f5db163-8a68-4abe-adb9-e79134c372c1" providerId="ADAL" clId="{5EF0B690-9D91-40E9-BDB5-6EE4194B267B}" dt="2024-01-16T10:01:02.248" v="1614" actId="6264"/>
          <ac:spMkLst>
            <pc:docMk/>
            <pc:sldMk cId="1704064908" sldId="293"/>
            <ac:spMk id="9" creationId="{0908EBBB-5E49-06B9-9A52-4D4F745CBDC4}"/>
          </ac:spMkLst>
        </pc:spChg>
        <pc:spChg chg="add del mod">
          <ac:chgData name="Marika Kulmar" userId="4f5db163-8a68-4abe-adb9-e79134c372c1" providerId="ADAL" clId="{5EF0B690-9D91-40E9-BDB5-6EE4194B267B}" dt="2024-01-02T09:52:37.688" v="182" actId="6264"/>
          <ac:spMkLst>
            <pc:docMk/>
            <pc:sldMk cId="1704064908" sldId="293"/>
            <ac:spMk id="9" creationId="{90740996-FB59-C2FC-F182-480DB8A31EF8}"/>
          </ac:spMkLst>
        </pc:spChg>
        <pc:spChg chg="add del mod">
          <ac:chgData name="Marika Kulmar" userId="4f5db163-8a68-4abe-adb9-e79134c372c1" providerId="ADAL" clId="{5EF0B690-9D91-40E9-BDB5-6EE4194B267B}" dt="2024-01-16T10:01:02.248" v="1614" actId="6264"/>
          <ac:spMkLst>
            <pc:docMk/>
            <pc:sldMk cId="1704064908" sldId="293"/>
            <ac:spMk id="10" creationId="{53933F07-CFCF-C732-FA5B-B8B25F75C77A}"/>
          </ac:spMkLst>
        </pc:spChg>
        <pc:spChg chg="add del mod">
          <ac:chgData name="Marika Kulmar" userId="4f5db163-8a68-4abe-adb9-e79134c372c1" providerId="ADAL" clId="{5EF0B690-9D91-40E9-BDB5-6EE4194B267B}" dt="2024-01-02T09:52:37.688" v="182" actId="6264"/>
          <ac:spMkLst>
            <pc:docMk/>
            <pc:sldMk cId="1704064908" sldId="293"/>
            <ac:spMk id="10" creationId="{96F4B8C3-E989-6432-BF04-AC77C63ECC4C}"/>
          </ac:spMkLst>
        </pc:spChg>
        <pc:spChg chg="add del mod">
          <ac:chgData name="Marika Kulmar" userId="4f5db163-8a68-4abe-adb9-e79134c372c1" providerId="ADAL" clId="{5EF0B690-9D91-40E9-BDB5-6EE4194B267B}" dt="2024-01-02T09:52:37.688" v="182" actId="6264"/>
          <ac:spMkLst>
            <pc:docMk/>
            <pc:sldMk cId="1704064908" sldId="293"/>
            <ac:spMk id="11" creationId="{CB63DBC6-52FE-CCB3-ED11-2914F4C83667}"/>
          </ac:spMkLst>
        </pc:spChg>
        <pc:spChg chg="add del mod">
          <ac:chgData name="Marika Kulmar" userId="4f5db163-8a68-4abe-adb9-e79134c372c1" providerId="ADAL" clId="{5EF0B690-9D91-40E9-BDB5-6EE4194B267B}" dt="2024-01-16T10:01:02.248" v="1614" actId="6264"/>
          <ac:spMkLst>
            <pc:docMk/>
            <pc:sldMk cId="1704064908" sldId="293"/>
            <ac:spMk id="11" creationId="{EA215296-3C77-5A50-79A9-7621726D8B85}"/>
          </ac:spMkLst>
        </pc:spChg>
        <pc:spChg chg="add mod">
          <ac:chgData name="Marika Kulmar" userId="4f5db163-8a68-4abe-adb9-e79134c372c1" providerId="ADAL" clId="{5EF0B690-9D91-40E9-BDB5-6EE4194B267B}" dt="2024-01-16T11:23:59.256" v="2606" actId="1037"/>
          <ac:spMkLst>
            <pc:docMk/>
            <pc:sldMk cId="1704064908" sldId="293"/>
            <ac:spMk id="13" creationId="{CB44E824-3227-F548-1AC7-BFF92562CAF5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1704064908" sldId="293"/>
            <ac:picMk id="7" creationId="{D301E150-7E35-C76B-2EC3-8FA28EE950EB}"/>
          </ac:picMkLst>
        </pc:picChg>
        <pc:picChg chg="mod ord">
          <ac:chgData name="Marika Kulmar" userId="4f5db163-8a68-4abe-adb9-e79134c372c1" providerId="ADAL" clId="{5EF0B690-9D91-40E9-BDB5-6EE4194B267B}" dt="2024-01-16T11:24:13.900" v="2663" actId="1035"/>
          <ac:picMkLst>
            <pc:docMk/>
            <pc:sldMk cId="1704064908" sldId="293"/>
            <ac:picMk id="8" creationId="{7B4FE4B0-073A-B69B-2B84-E6F83F5F2BAB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24T14:12:11.311" v="8118" actId="6549"/>
        <pc:sldMkLst>
          <pc:docMk/>
          <pc:sldMk cId="2112679081" sldId="294"/>
        </pc:sldMkLst>
        <pc:spChg chg="mod ord">
          <ac:chgData name="Marika Kulmar" userId="4f5db163-8a68-4abe-adb9-e79134c372c1" providerId="ADAL" clId="{5EF0B690-9D91-40E9-BDB5-6EE4194B267B}" dt="2024-01-16T10:00:58.793" v="1613" actId="6264"/>
          <ac:spMkLst>
            <pc:docMk/>
            <pc:sldMk cId="2112679081" sldId="294"/>
            <ac:spMk id="2" creationId="{EB18B87E-200C-57AD-781D-7317BB8262F6}"/>
          </ac:spMkLst>
        </pc:spChg>
        <pc:spChg chg="add del mod">
          <ac:chgData name="Marika Kulmar" userId="4f5db163-8a68-4abe-adb9-e79134c372c1" providerId="ADAL" clId="{5EF0B690-9D91-40E9-BDB5-6EE4194B267B}" dt="2024-01-02T09:52:29.829" v="179" actId="6264"/>
          <ac:spMkLst>
            <pc:docMk/>
            <pc:sldMk cId="2112679081" sldId="294"/>
            <ac:spMk id="3" creationId="{49FAC12B-E593-B6E9-361C-202E4276A1F7}"/>
          </ac:spMkLst>
        </pc:spChg>
        <pc:spChg chg="add del mod">
          <ac:chgData name="Marika Kulmar" userId="4f5db163-8a68-4abe-adb9-e79134c372c1" providerId="ADAL" clId="{5EF0B690-9D91-40E9-BDB5-6EE4194B267B}" dt="2024-01-16T10:00:58.793" v="1613" actId="6264"/>
          <ac:spMkLst>
            <pc:docMk/>
            <pc:sldMk cId="2112679081" sldId="294"/>
            <ac:spMk id="3" creationId="{BFD8F7BD-4F59-8E61-BE3A-1E71A5F3415C}"/>
          </ac:spMkLst>
        </pc:spChg>
        <pc:spChg chg="mod ord">
          <ac:chgData name="Marika Kulmar" userId="4f5db163-8a68-4abe-adb9-e79134c372c1" providerId="ADAL" clId="{5EF0B690-9D91-40E9-BDB5-6EE4194B267B}" dt="2024-01-16T10:00:58.793" v="1613" actId="6264"/>
          <ac:spMkLst>
            <pc:docMk/>
            <pc:sldMk cId="2112679081" sldId="294"/>
            <ac:spMk id="4" creationId="{DC4E29F1-17CB-4D78-6FD1-20F9EF2B0B51}"/>
          </ac:spMkLst>
        </pc:spChg>
        <pc:spChg chg="mod ord">
          <ac:chgData name="Marika Kulmar" userId="4f5db163-8a68-4abe-adb9-e79134c372c1" providerId="ADAL" clId="{5EF0B690-9D91-40E9-BDB5-6EE4194B267B}" dt="2024-01-16T15:26:09.750" v="3834" actId="20577"/>
          <ac:spMkLst>
            <pc:docMk/>
            <pc:sldMk cId="2112679081" sldId="294"/>
            <ac:spMk id="5" creationId="{4D530C6B-C5C6-6B19-AC72-D283139629F2}"/>
          </ac:spMkLst>
        </pc:spChg>
        <pc:spChg chg="mod ord">
          <ac:chgData name="Marika Kulmar" userId="4f5db163-8a68-4abe-adb9-e79134c372c1" providerId="ADAL" clId="{5EF0B690-9D91-40E9-BDB5-6EE4194B267B}" dt="2024-01-24T14:12:11.311" v="8118" actId="6549"/>
          <ac:spMkLst>
            <pc:docMk/>
            <pc:sldMk cId="2112679081" sldId="294"/>
            <ac:spMk id="6" creationId="{653E8BA2-644F-B1F4-CF78-5058F6A29FCA}"/>
          </ac:spMkLst>
        </pc:spChg>
        <pc:spChg chg="add del mod">
          <ac:chgData name="Marika Kulmar" userId="4f5db163-8a68-4abe-adb9-e79134c372c1" providerId="ADAL" clId="{5EF0B690-9D91-40E9-BDB5-6EE4194B267B}" dt="2024-01-16T10:00:58.793" v="1613" actId="6264"/>
          <ac:spMkLst>
            <pc:docMk/>
            <pc:sldMk cId="2112679081" sldId="294"/>
            <ac:spMk id="7" creationId="{464614D5-D6DF-EC16-B0E0-7D58584C4E27}"/>
          </ac:spMkLst>
        </pc:spChg>
        <pc:spChg chg="add del mod">
          <ac:chgData name="Marika Kulmar" userId="4f5db163-8a68-4abe-adb9-e79134c372c1" providerId="ADAL" clId="{5EF0B690-9D91-40E9-BDB5-6EE4194B267B}" dt="2024-01-02T09:52:29.829" v="179" actId="6264"/>
          <ac:spMkLst>
            <pc:docMk/>
            <pc:sldMk cId="2112679081" sldId="294"/>
            <ac:spMk id="7" creationId="{B1EBA32D-E961-26C7-125D-346D4A308CD3}"/>
          </ac:spMkLst>
        </pc:spChg>
        <pc:spChg chg="add del mod">
          <ac:chgData name="Marika Kulmar" userId="4f5db163-8a68-4abe-adb9-e79134c372c1" providerId="ADAL" clId="{5EF0B690-9D91-40E9-BDB5-6EE4194B267B}" dt="2024-01-02T09:52:29.829" v="179" actId="6264"/>
          <ac:spMkLst>
            <pc:docMk/>
            <pc:sldMk cId="2112679081" sldId="294"/>
            <ac:spMk id="8" creationId="{E867038E-2F63-59D8-BC65-68924DA9B799}"/>
          </ac:spMkLst>
        </pc:spChg>
        <pc:spChg chg="add del mod">
          <ac:chgData name="Marika Kulmar" userId="4f5db163-8a68-4abe-adb9-e79134c372c1" providerId="ADAL" clId="{5EF0B690-9D91-40E9-BDB5-6EE4194B267B}" dt="2024-01-16T10:00:58.793" v="1613" actId="6264"/>
          <ac:spMkLst>
            <pc:docMk/>
            <pc:sldMk cId="2112679081" sldId="294"/>
            <ac:spMk id="8" creationId="{EC425F2A-1AA3-C382-9E09-B7ADF44FA297}"/>
          </ac:spMkLst>
        </pc:spChg>
        <pc:spChg chg="add del mod">
          <ac:chgData name="Marika Kulmar" userId="4f5db163-8a68-4abe-adb9-e79134c372c1" providerId="ADAL" clId="{5EF0B690-9D91-40E9-BDB5-6EE4194B267B}" dt="2024-01-02T09:52:29.829" v="179" actId="6264"/>
          <ac:spMkLst>
            <pc:docMk/>
            <pc:sldMk cId="2112679081" sldId="294"/>
            <ac:spMk id="9" creationId="{C2EB787B-EFD0-1251-DAD8-47D6A35C428D}"/>
          </ac:spMkLst>
        </pc:spChg>
        <pc:spChg chg="add del mod">
          <ac:chgData name="Marika Kulmar" userId="4f5db163-8a68-4abe-adb9-e79134c372c1" providerId="ADAL" clId="{5EF0B690-9D91-40E9-BDB5-6EE4194B267B}" dt="2024-01-16T10:00:58.793" v="1613" actId="6264"/>
          <ac:spMkLst>
            <pc:docMk/>
            <pc:sldMk cId="2112679081" sldId="294"/>
            <ac:spMk id="9" creationId="{F30BBB40-E42F-C29C-49F7-7A3FE42F84C7}"/>
          </ac:spMkLst>
        </pc:spChg>
        <pc:spChg chg="add del mod">
          <ac:chgData name="Marika Kulmar" userId="4f5db163-8a68-4abe-adb9-e79134c372c1" providerId="ADAL" clId="{5EF0B690-9D91-40E9-BDB5-6EE4194B267B}" dt="2024-01-02T09:52:29.829" v="179" actId="6264"/>
          <ac:spMkLst>
            <pc:docMk/>
            <pc:sldMk cId="2112679081" sldId="294"/>
            <ac:spMk id="11" creationId="{81700B83-4256-46AE-96D3-1E6509BC887B}"/>
          </ac:spMkLst>
        </pc:spChg>
        <pc:spChg chg="add del mod">
          <ac:chgData name="Marika Kulmar" userId="4f5db163-8a68-4abe-adb9-e79134c372c1" providerId="ADAL" clId="{5EF0B690-9D91-40E9-BDB5-6EE4194B267B}" dt="2024-01-16T10:00:58.793" v="1613" actId="6264"/>
          <ac:spMkLst>
            <pc:docMk/>
            <pc:sldMk cId="2112679081" sldId="294"/>
            <ac:spMk id="11" creationId="{AC519617-4CFE-4F73-43F4-F774FA782CA2}"/>
          </ac:spMkLst>
        </pc:spChg>
        <pc:spChg chg="mod">
          <ac:chgData name="Marika Kulmar" userId="4f5db163-8a68-4abe-adb9-e79134c372c1" providerId="ADAL" clId="{5EF0B690-9D91-40E9-BDB5-6EE4194B267B}" dt="2024-01-24T14:12:07.171" v="8114" actId="1036"/>
          <ac:spMkLst>
            <pc:docMk/>
            <pc:sldMk cId="2112679081" sldId="294"/>
            <ac:spMk id="12" creationId="{A7B26582-E40A-6D15-C038-C889AFAB87AF}"/>
          </ac:spMkLst>
        </pc:spChg>
        <pc:spChg chg="add del mod">
          <ac:chgData name="Marika Kulmar" userId="4f5db163-8a68-4abe-adb9-e79134c372c1" providerId="ADAL" clId="{5EF0B690-9D91-40E9-BDB5-6EE4194B267B}" dt="2024-01-02T09:52:32.550" v="180" actId="6264"/>
          <ac:spMkLst>
            <pc:docMk/>
            <pc:sldMk cId="2112679081" sldId="294"/>
            <ac:spMk id="13" creationId="{86A7EA2C-66E7-54A8-673F-7D290D9B3867}"/>
          </ac:spMkLst>
        </pc:spChg>
        <pc:spChg chg="add del mod">
          <ac:chgData name="Marika Kulmar" userId="4f5db163-8a68-4abe-adb9-e79134c372c1" providerId="ADAL" clId="{5EF0B690-9D91-40E9-BDB5-6EE4194B267B}" dt="2024-01-16T11:22:01.425" v="2256" actId="478"/>
          <ac:spMkLst>
            <pc:docMk/>
            <pc:sldMk cId="2112679081" sldId="294"/>
            <ac:spMk id="13" creationId="{BACD827A-5FE7-907C-B8CF-09F994662E24}"/>
          </ac:spMkLst>
        </pc:spChg>
        <pc:spChg chg="add del mod">
          <ac:chgData name="Marika Kulmar" userId="4f5db163-8a68-4abe-adb9-e79134c372c1" providerId="ADAL" clId="{5EF0B690-9D91-40E9-BDB5-6EE4194B267B}" dt="2024-01-02T09:52:32.550" v="180" actId="6264"/>
          <ac:spMkLst>
            <pc:docMk/>
            <pc:sldMk cId="2112679081" sldId="294"/>
            <ac:spMk id="14" creationId="{72A5FCEB-8E22-EF7A-E8C3-757DCCA71499}"/>
          </ac:spMkLst>
        </pc:spChg>
        <pc:spChg chg="add del mod">
          <ac:chgData name="Marika Kulmar" userId="4f5db163-8a68-4abe-adb9-e79134c372c1" providerId="ADAL" clId="{5EF0B690-9D91-40E9-BDB5-6EE4194B267B}" dt="2024-01-02T09:52:32.550" v="180" actId="6264"/>
          <ac:spMkLst>
            <pc:docMk/>
            <pc:sldMk cId="2112679081" sldId="294"/>
            <ac:spMk id="15" creationId="{07D6712D-13E1-6797-3B6B-4CF165331EEE}"/>
          </ac:spMkLst>
        </pc:spChg>
        <pc:spChg chg="add del mod">
          <ac:chgData name="Marika Kulmar" userId="4f5db163-8a68-4abe-adb9-e79134c372c1" providerId="ADAL" clId="{5EF0B690-9D91-40E9-BDB5-6EE4194B267B}" dt="2024-01-02T09:52:32.550" v="180" actId="6264"/>
          <ac:spMkLst>
            <pc:docMk/>
            <pc:sldMk cId="2112679081" sldId="294"/>
            <ac:spMk id="16" creationId="{C0732A61-DD0C-B8F1-0B37-1D833ECDF4A5}"/>
          </ac:spMkLst>
        </pc:spChg>
        <pc:spChg chg="add del mod">
          <ac:chgData name="Marika Kulmar" userId="4f5db163-8a68-4abe-adb9-e79134c372c1" providerId="ADAL" clId="{5EF0B690-9D91-40E9-BDB5-6EE4194B267B}" dt="2024-01-02T09:52:32.550" v="180" actId="6264"/>
          <ac:spMkLst>
            <pc:docMk/>
            <pc:sldMk cId="2112679081" sldId="294"/>
            <ac:spMk id="17" creationId="{F00B7BD1-55AC-BB81-83EE-98DBFA1D7D28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2112679081" sldId="294"/>
            <ac:picMk id="7" creationId="{D58BA6CA-BF78-85AC-44DE-539F2EA61007}"/>
          </ac:picMkLst>
        </pc:picChg>
        <pc:picChg chg="mod ord">
          <ac:chgData name="Marika Kulmar" userId="4f5db163-8a68-4abe-adb9-e79134c372c1" providerId="ADAL" clId="{5EF0B690-9D91-40E9-BDB5-6EE4194B267B}" dt="2024-01-16T13:14:00.405" v="3493" actId="14100"/>
          <ac:picMkLst>
            <pc:docMk/>
            <pc:sldMk cId="2112679081" sldId="294"/>
            <ac:picMk id="10" creationId="{8705449A-5747-BD70-E1FC-8A8EDE77150A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24T14:09:44.219" v="8077" actId="1037"/>
        <pc:sldMkLst>
          <pc:docMk/>
          <pc:sldMk cId="254077592" sldId="295"/>
        </pc:sldMkLst>
        <pc:spChg chg="mod ord">
          <ac:chgData name="Marika Kulmar" userId="4f5db163-8a68-4abe-adb9-e79134c372c1" providerId="ADAL" clId="{5EF0B690-9D91-40E9-BDB5-6EE4194B267B}" dt="2024-01-16T10:00:54.640" v="1612" actId="6264"/>
          <ac:spMkLst>
            <pc:docMk/>
            <pc:sldMk cId="254077592" sldId="295"/>
            <ac:spMk id="2" creationId="{16348E8E-85AA-9701-29C9-CB43BE346562}"/>
          </ac:spMkLst>
        </pc:spChg>
        <pc:spChg chg="add del mod">
          <ac:chgData name="Marika Kulmar" userId="4f5db163-8a68-4abe-adb9-e79134c372c1" providerId="ADAL" clId="{5EF0B690-9D91-40E9-BDB5-6EE4194B267B}" dt="2024-01-02T09:52:18.473" v="176" actId="6264"/>
          <ac:spMkLst>
            <pc:docMk/>
            <pc:sldMk cId="254077592" sldId="295"/>
            <ac:spMk id="3" creationId="{13F2403C-60ED-5F20-6BAE-08A42F1A8FB8}"/>
          </ac:spMkLst>
        </pc:spChg>
        <pc:spChg chg="add del mod">
          <ac:chgData name="Marika Kulmar" userId="4f5db163-8a68-4abe-adb9-e79134c372c1" providerId="ADAL" clId="{5EF0B690-9D91-40E9-BDB5-6EE4194B267B}" dt="2024-01-16T10:00:54.640" v="1612" actId="6264"/>
          <ac:spMkLst>
            <pc:docMk/>
            <pc:sldMk cId="254077592" sldId="295"/>
            <ac:spMk id="3" creationId="{5E190431-5131-FCAF-D1FF-4D72929BC669}"/>
          </ac:spMkLst>
        </pc:spChg>
        <pc:spChg chg="mod ord">
          <ac:chgData name="Marika Kulmar" userId="4f5db163-8a68-4abe-adb9-e79134c372c1" providerId="ADAL" clId="{5EF0B690-9D91-40E9-BDB5-6EE4194B267B}" dt="2024-01-16T10:00:54.640" v="1612" actId="6264"/>
          <ac:spMkLst>
            <pc:docMk/>
            <pc:sldMk cId="254077592" sldId="295"/>
            <ac:spMk id="4" creationId="{F04452AE-D67C-B63A-2C4E-3699617C18FF}"/>
          </ac:spMkLst>
        </pc:spChg>
        <pc:spChg chg="mod ord">
          <ac:chgData name="Marika Kulmar" userId="4f5db163-8a68-4abe-adb9-e79134c372c1" providerId="ADAL" clId="{5EF0B690-9D91-40E9-BDB5-6EE4194B267B}" dt="2024-01-16T15:24:50.204" v="3778" actId="20577"/>
          <ac:spMkLst>
            <pc:docMk/>
            <pc:sldMk cId="254077592" sldId="295"/>
            <ac:spMk id="5" creationId="{B5851187-FB80-EB73-F272-A8693F2E5476}"/>
          </ac:spMkLst>
        </pc:spChg>
        <pc:spChg chg="mod ord">
          <ac:chgData name="Marika Kulmar" userId="4f5db163-8a68-4abe-adb9-e79134c372c1" providerId="ADAL" clId="{5EF0B690-9D91-40E9-BDB5-6EE4194B267B}" dt="2024-01-16T15:25:32.333" v="3823" actId="20577"/>
          <ac:spMkLst>
            <pc:docMk/>
            <pc:sldMk cId="254077592" sldId="295"/>
            <ac:spMk id="6" creationId="{1A95154B-4827-957A-618F-5EEDF0D84EAC}"/>
          </ac:spMkLst>
        </pc:spChg>
        <pc:spChg chg="add del mod">
          <ac:chgData name="Marika Kulmar" userId="4f5db163-8a68-4abe-adb9-e79134c372c1" providerId="ADAL" clId="{5EF0B690-9D91-40E9-BDB5-6EE4194B267B}" dt="2024-01-16T10:00:54.640" v="1612" actId="6264"/>
          <ac:spMkLst>
            <pc:docMk/>
            <pc:sldMk cId="254077592" sldId="295"/>
            <ac:spMk id="7" creationId="{68EE8DB2-2EC9-2FBA-A25D-EB6CDE04F35C}"/>
          </ac:spMkLst>
        </pc:spChg>
        <pc:spChg chg="add del mod">
          <ac:chgData name="Marika Kulmar" userId="4f5db163-8a68-4abe-adb9-e79134c372c1" providerId="ADAL" clId="{5EF0B690-9D91-40E9-BDB5-6EE4194B267B}" dt="2024-01-02T09:52:18.473" v="176" actId="6264"/>
          <ac:spMkLst>
            <pc:docMk/>
            <pc:sldMk cId="254077592" sldId="295"/>
            <ac:spMk id="7" creationId="{9B23E774-B482-DC5A-054F-951285DCA2B1}"/>
          </ac:spMkLst>
        </pc:spChg>
        <pc:spChg chg="add del mod">
          <ac:chgData name="Marika Kulmar" userId="4f5db163-8a68-4abe-adb9-e79134c372c1" providerId="ADAL" clId="{5EF0B690-9D91-40E9-BDB5-6EE4194B267B}" dt="2024-01-24T14:06:35.605" v="8018" actId="931"/>
          <ac:spMkLst>
            <pc:docMk/>
            <pc:sldMk cId="254077592" sldId="295"/>
            <ac:spMk id="7" creationId="{E4943029-0364-788D-5767-2B5130ED60CA}"/>
          </ac:spMkLst>
        </pc:spChg>
        <pc:spChg chg="add del mod">
          <ac:chgData name="Marika Kulmar" userId="4f5db163-8a68-4abe-adb9-e79134c372c1" providerId="ADAL" clId="{5EF0B690-9D91-40E9-BDB5-6EE4194B267B}" dt="2024-01-16T10:00:54.640" v="1612" actId="6264"/>
          <ac:spMkLst>
            <pc:docMk/>
            <pc:sldMk cId="254077592" sldId="295"/>
            <ac:spMk id="8" creationId="{77762B0A-FDC0-04D5-E441-57FE33F43386}"/>
          </ac:spMkLst>
        </pc:spChg>
        <pc:spChg chg="add del mod">
          <ac:chgData name="Marika Kulmar" userId="4f5db163-8a68-4abe-adb9-e79134c372c1" providerId="ADAL" clId="{5EF0B690-9D91-40E9-BDB5-6EE4194B267B}" dt="2024-01-02T09:52:18.473" v="176" actId="6264"/>
          <ac:spMkLst>
            <pc:docMk/>
            <pc:sldMk cId="254077592" sldId="295"/>
            <ac:spMk id="8" creationId="{E7041847-D90B-FEAE-4A05-2E90B65A5251}"/>
          </ac:spMkLst>
        </pc:spChg>
        <pc:spChg chg="add del mod">
          <ac:chgData name="Marika Kulmar" userId="4f5db163-8a68-4abe-adb9-e79134c372c1" providerId="ADAL" clId="{5EF0B690-9D91-40E9-BDB5-6EE4194B267B}" dt="2024-01-16T10:00:54.640" v="1612" actId="6264"/>
          <ac:spMkLst>
            <pc:docMk/>
            <pc:sldMk cId="254077592" sldId="295"/>
            <ac:spMk id="9" creationId="{085078B5-CCAC-CD5E-45FF-F37C67B7AB65}"/>
          </ac:spMkLst>
        </pc:spChg>
        <pc:spChg chg="add del mod">
          <ac:chgData name="Marika Kulmar" userId="4f5db163-8a68-4abe-adb9-e79134c372c1" providerId="ADAL" clId="{5EF0B690-9D91-40E9-BDB5-6EE4194B267B}" dt="2024-01-02T09:52:18.473" v="176" actId="6264"/>
          <ac:spMkLst>
            <pc:docMk/>
            <pc:sldMk cId="254077592" sldId="295"/>
            <ac:spMk id="9" creationId="{CA2C87D6-7D54-0AAB-3477-AD94586703F6}"/>
          </ac:spMkLst>
        </pc:spChg>
        <pc:spChg chg="add del mod">
          <ac:chgData name="Marika Kulmar" userId="4f5db163-8a68-4abe-adb9-e79134c372c1" providerId="ADAL" clId="{5EF0B690-9D91-40E9-BDB5-6EE4194B267B}" dt="2024-01-02T09:52:18.473" v="176" actId="6264"/>
          <ac:spMkLst>
            <pc:docMk/>
            <pc:sldMk cId="254077592" sldId="295"/>
            <ac:spMk id="10" creationId="{2928A9C9-CFE8-5503-5934-FC84D3D01049}"/>
          </ac:spMkLst>
        </pc:spChg>
        <pc:spChg chg="add del mod">
          <ac:chgData name="Marika Kulmar" userId="4f5db163-8a68-4abe-adb9-e79134c372c1" providerId="ADAL" clId="{5EF0B690-9D91-40E9-BDB5-6EE4194B267B}" dt="2024-01-16T10:00:54.640" v="1612" actId="6264"/>
          <ac:spMkLst>
            <pc:docMk/>
            <pc:sldMk cId="254077592" sldId="295"/>
            <ac:spMk id="10" creationId="{C503F5E0-C06B-B96E-59A3-D04AB1285159}"/>
          </ac:spMkLst>
        </pc:spChg>
        <pc:spChg chg="add del mod">
          <ac:chgData name="Marika Kulmar" userId="4f5db163-8a68-4abe-adb9-e79134c372c1" providerId="ADAL" clId="{5EF0B690-9D91-40E9-BDB5-6EE4194B267B}" dt="2024-01-24T14:06:55.729" v="8032" actId="478"/>
          <ac:spMkLst>
            <pc:docMk/>
            <pc:sldMk cId="254077592" sldId="295"/>
            <ac:spMk id="11" creationId="{66CC5428-41F9-5EF5-28E0-8D1F9D593488}"/>
          </ac:spMkLst>
        </pc:spChg>
        <pc:spChg chg="add del mod">
          <ac:chgData name="Marika Kulmar" userId="4f5db163-8a68-4abe-adb9-e79134c372c1" providerId="ADAL" clId="{5EF0B690-9D91-40E9-BDB5-6EE4194B267B}" dt="2024-01-24T14:09:19.091" v="8034" actId="931"/>
          <ac:spMkLst>
            <pc:docMk/>
            <pc:sldMk cId="254077592" sldId="295"/>
            <ac:spMk id="12" creationId="{E58C03AC-C1E7-6124-CCB9-BC7D0D5A8EC1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254077592" sldId="295"/>
            <ac:picMk id="7" creationId="{E345D002-DA59-7DFB-5B57-1FDF09D93F19}"/>
          </ac:picMkLst>
        </pc:picChg>
        <pc:picChg chg="add del mod">
          <ac:chgData name="Marika Kulmar" userId="4f5db163-8a68-4abe-adb9-e79134c372c1" providerId="ADAL" clId="{5EF0B690-9D91-40E9-BDB5-6EE4194B267B}" dt="2024-01-24T14:09:13.817" v="8033" actId="478"/>
          <ac:picMkLst>
            <pc:docMk/>
            <pc:sldMk cId="254077592" sldId="295"/>
            <ac:picMk id="9" creationId="{97944555-777E-2CC9-46B6-0284C4844742}"/>
          </ac:picMkLst>
        </pc:picChg>
        <pc:picChg chg="add mod">
          <ac:chgData name="Marika Kulmar" userId="4f5db163-8a68-4abe-adb9-e79134c372c1" providerId="ADAL" clId="{5EF0B690-9D91-40E9-BDB5-6EE4194B267B}" dt="2024-01-24T14:09:44.219" v="8077" actId="1037"/>
          <ac:picMkLst>
            <pc:docMk/>
            <pc:sldMk cId="254077592" sldId="295"/>
            <ac:picMk id="14" creationId="{C03F7CA7-36F2-FEE7-CAE2-9AC8EB8CE556}"/>
          </ac:picMkLst>
        </pc:picChg>
        <pc:picChg chg="del mod ord">
          <ac:chgData name="Marika Kulmar" userId="4f5db163-8a68-4abe-adb9-e79134c372c1" providerId="ADAL" clId="{5EF0B690-9D91-40E9-BDB5-6EE4194B267B}" dt="2024-01-24T14:06:26.398" v="8017" actId="478"/>
          <ac:picMkLst>
            <pc:docMk/>
            <pc:sldMk cId="254077592" sldId="295"/>
            <ac:picMk id="16" creationId="{5A741A4E-6013-0CA7-1C80-A0DEF5C9FCB1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19T13:57:45.051" v="5163" actId="14100"/>
        <pc:sldMkLst>
          <pc:docMk/>
          <pc:sldMk cId="3732009555" sldId="300"/>
        </pc:sldMkLst>
        <pc:spChg chg="mod ord">
          <ac:chgData name="Marika Kulmar" userId="4f5db163-8a68-4abe-adb9-e79134c372c1" providerId="ADAL" clId="{5EF0B690-9D91-40E9-BDB5-6EE4194B267B}" dt="2024-01-16T10:01:38.535" v="1642" actId="6264"/>
          <ac:spMkLst>
            <pc:docMk/>
            <pc:sldMk cId="3732009555" sldId="300"/>
            <ac:spMk id="2" creationId="{01F08D11-CAB8-C631-2374-BBBE39D54317}"/>
          </ac:spMkLst>
        </pc:spChg>
        <pc:spChg chg="mod ord">
          <ac:chgData name="Marika Kulmar" userId="4f5db163-8a68-4abe-adb9-e79134c372c1" providerId="ADAL" clId="{5EF0B690-9D91-40E9-BDB5-6EE4194B267B}" dt="2024-01-16T10:01:38.535" v="1642" actId="6264"/>
          <ac:spMkLst>
            <pc:docMk/>
            <pc:sldMk cId="3732009555" sldId="300"/>
            <ac:spMk id="3" creationId="{97C0194A-FFB3-A664-E97E-FEB4AC71D562}"/>
          </ac:spMkLst>
        </pc:spChg>
        <pc:spChg chg="add del mod">
          <ac:chgData name="Marika Kulmar" userId="4f5db163-8a68-4abe-adb9-e79134c372c1" providerId="ADAL" clId="{5EF0B690-9D91-40E9-BDB5-6EE4194B267B}" dt="2024-01-02T09:53:47.168" v="265" actId="6264"/>
          <ac:spMkLst>
            <pc:docMk/>
            <pc:sldMk cId="3732009555" sldId="300"/>
            <ac:spMk id="4" creationId="{45F20F7A-C121-C140-46C0-09644EABB1B9}"/>
          </ac:spMkLst>
        </pc:spChg>
        <pc:spChg chg="add del mod">
          <ac:chgData name="Marika Kulmar" userId="4f5db163-8a68-4abe-adb9-e79134c372c1" providerId="ADAL" clId="{5EF0B690-9D91-40E9-BDB5-6EE4194B267B}" dt="2024-01-16T10:01:38.535" v="1642" actId="6264"/>
          <ac:spMkLst>
            <pc:docMk/>
            <pc:sldMk cId="3732009555" sldId="300"/>
            <ac:spMk id="4" creationId="{A27AE799-B0F4-1083-9EAE-C54C7795A8BC}"/>
          </ac:spMkLst>
        </pc:spChg>
        <pc:spChg chg="add del mod">
          <ac:chgData name="Marika Kulmar" userId="4f5db163-8a68-4abe-adb9-e79134c372c1" providerId="ADAL" clId="{5EF0B690-9D91-40E9-BDB5-6EE4194B267B}" dt="2024-01-16T10:01:38.535" v="1642" actId="6264"/>
          <ac:spMkLst>
            <pc:docMk/>
            <pc:sldMk cId="3732009555" sldId="300"/>
            <ac:spMk id="5" creationId="{45A5067A-5A88-BF37-139A-24B8AEF36D4D}"/>
          </ac:spMkLst>
        </pc:spChg>
        <pc:spChg chg="add del mod">
          <ac:chgData name="Marika Kulmar" userId="4f5db163-8a68-4abe-adb9-e79134c372c1" providerId="ADAL" clId="{5EF0B690-9D91-40E9-BDB5-6EE4194B267B}" dt="2024-01-02T09:53:47.168" v="265" actId="6264"/>
          <ac:spMkLst>
            <pc:docMk/>
            <pc:sldMk cId="3732009555" sldId="300"/>
            <ac:spMk id="5" creationId="{6EFC8096-CCF3-3770-4F34-89AA4A103E8B}"/>
          </ac:spMkLst>
        </pc:spChg>
        <pc:spChg chg="mod ord">
          <ac:chgData name="Marika Kulmar" userId="4f5db163-8a68-4abe-adb9-e79134c372c1" providerId="ADAL" clId="{5EF0B690-9D91-40E9-BDB5-6EE4194B267B}" dt="2024-01-16T10:01:38.535" v="1642" actId="6264"/>
          <ac:spMkLst>
            <pc:docMk/>
            <pc:sldMk cId="3732009555" sldId="300"/>
            <ac:spMk id="6" creationId="{BBEC7AEE-93FA-DAE7-0018-EB342FADE104}"/>
          </ac:spMkLst>
        </pc:spChg>
        <pc:spChg chg="mod ord">
          <ac:chgData name="Marika Kulmar" userId="4f5db163-8a68-4abe-adb9-e79134c372c1" providerId="ADAL" clId="{5EF0B690-9D91-40E9-BDB5-6EE4194B267B}" dt="2024-01-16T12:28:11.219" v="3412" actId="20577"/>
          <ac:spMkLst>
            <pc:docMk/>
            <pc:sldMk cId="3732009555" sldId="300"/>
            <ac:spMk id="7" creationId="{C479E204-0CA2-58AC-4B35-2B3142BF4A31}"/>
          </ac:spMkLst>
        </pc:spChg>
        <pc:spChg chg="add del mod">
          <ac:chgData name="Marika Kulmar" userId="4f5db163-8a68-4abe-adb9-e79134c372c1" providerId="ADAL" clId="{5EF0B690-9D91-40E9-BDB5-6EE4194B267B}" dt="2024-01-02T09:53:47.168" v="265" actId="6264"/>
          <ac:spMkLst>
            <pc:docMk/>
            <pc:sldMk cId="3732009555" sldId="300"/>
            <ac:spMk id="8" creationId="{5C0DE5FA-D9C3-0C48-E871-D753C257B29A}"/>
          </ac:spMkLst>
        </pc:spChg>
        <pc:spChg chg="add del mod">
          <ac:chgData name="Marika Kulmar" userId="4f5db163-8a68-4abe-adb9-e79134c372c1" providerId="ADAL" clId="{5EF0B690-9D91-40E9-BDB5-6EE4194B267B}" dt="2024-01-16T10:01:38.535" v="1642" actId="6264"/>
          <ac:spMkLst>
            <pc:docMk/>
            <pc:sldMk cId="3732009555" sldId="300"/>
            <ac:spMk id="8" creationId="{CEF05921-1AB4-332F-A073-E53241B3F6BC}"/>
          </ac:spMkLst>
        </pc:spChg>
        <pc:spChg chg="add del mod">
          <ac:chgData name="Marika Kulmar" userId="4f5db163-8a68-4abe-adb9-e79134c372c1" providerId="ADAL" clId="{5EF0B690-9D91-40E9-BDB5-6EE4194B267B}" dt="2024-01-02T09:53:47.168" v="265" actId="6264"/>
          <ac:spMkLst>
            <pc:docMk/>
            <pc:sldMk cId="3732009555" sldId="300"/>
            <ac:spMk id="9" creationId="{302E7A81-92D5-C6A3-1932-0C65FFB3A484}"/>
          </ac:spMkLst>
        </pc:spChg>
        <pc:spChg chg="add del mod">
          <ac:chgData name="Marika Kulmar" userId="4f5db163-8a68-4abe-adb9-e79134c372c1" providerId="ADAL" clId="{5EF0B690-9D91-40E9-BDB5-6EE4194B267B}" dt="2024-01-16T10:01:38.535" v="1642" actId="6264"/>
          <ac:spMkLst>
            <pc:docMk/>
            <pc:sldMk cId="3732009555" sldId="300"/>
            <ac:spMk id="9" creationId="{34B2AC8C-59B5-A052-5F86-00D65EC937A0}"/>
          </ac:spMkLst>
        </pc:spChg>
        <pc:spChg chg="add del mod">
          <ac:chgData name="Marika Kulmar" userId="4f5db163-8a68-4abe-adb9-e79134c372c1" providerId="ADAL" clId="{5EF0B690-9D91-40E9-BDB5-6EE4194B267B}" dt="2024-01-02T09:53:47.168" v="265" actId="6264"/>
          <ac:spMkLst>
            <pc:docMk/>
            <pc:sldMk cId="3732009555" sldId="300"/>
            <ac:spMk id="11" creationId="{7C6FB427-6B6C-4EE9-CE61-B41D17A3FA13}"/>
          </ac:spMkLst>
        </pc:spChg>
        <pc:spChg chg="add del mod">
          <ac:chgData name="Marika Kulmar" userId="4f5db163-8a68-4abe-adb9-e79134c372c1" providerId="ADAL" clId="{5EF0B690-9D91-40E9-BDB5-6EE4194B267B}" dt="2024-01-16T10:01:38.535" v="1642" actId="6264"/>
          <ac:spMkLst>
            <pc:docMk/>
            <pc:sldMk cId="3732009555" sldId="300"/>
            <ac:spMk id="11" creationId="{D73BD527-1287-4BD0-4F04-F4397B093A42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3732009555" sldId="300"/>
            <ac:picMk id="5" creationId="{FA7F98F0-5B3D-3CE8-EAA8-B5C7F96FDB33}"/>
          </ac:picMkLst>
        </pc:picChg>
        <pc:picChg chg="mod ord">
          <ac:chgData name="Marika Kulmar" userId="4f5db163-8a68-4abe-adb9-e79134c372c1" providerId="ADAL" clId="{5EF0B690-9D91-40E9-BDB5-6EE4194B267B}" dt="2024-01-19T13:57:45.051" v="5163" actId="14100"/>
          <ac:picMkLst>
            <pc:docMk/>
            <pc:sldMk cId="3732009555" sldId="300"/>
            <ac:picMk id="10" creationId="{789BE616-FBAD-2605-44E7-94C9ADAA17AF}"/>
          </ac:picMkLst>
        </pc:picChg>
      </pc:sldChg>
      <pc:sldChg chg="addSp delSp modSp mod modTransition modAnim">
        <pc:chgData name="Marika Kulmar" userId="4f5db163-8a68-4abe-adb9-e79134c372c1" providerId="ADAL" clId="{5EF0B690-9D91-40E9-BDB5-6EE4194B267B}" dt="2024-01-16T15:34:06.759" v="4049" actId="20577"/>
        <pc:sldMkLst>
          <pc:docMk/>
          <pc:sldMk cId="2596826433" sldId="303"/>
        </pc:sldMkLst>
        <pc:spChg chg="mod">
          <ac:chgData name="Marika Kulmar" userId="4f5db163-8a68-4abe-adb9-e79134c372c1" providerId="ADAL" clId="{5EF0B690-9D91-40E9-BDB5-6EE4194B267B}" dt="2024-01-16T15:34:06.759" v="4049" actId="20577"/>
          <ac:spMkLst>
            <pc:docMk/>
            <pc:sldMk cId="2596826433" sldId="303"/>
            <ac:spMk id="2" creationId="{1C458DAB-AC04-39AA-BCE3-B465E5053D82}"/>
          </ac:spMkLst>
        </pc:spChg>
        <pc:spChg chg="mod">
          <ac:chgData name="Marika Kulmar" userId="4f5db163-8a68-4abe-adb9-e79134c372c1" providerId="ADAL" clId="{5EF0B690-9D91-40E9-BDB5-6EE4194B267B}" dt="2024-01-16T11:34:16.837" v="3108" actId="14100"/>
          <ac:spMkLst>
            <pc:docMk/>
            <pc:sldMk cId="2596826433" sldId="303"/>
            <ac:spMk id="3" creationId="{C242BB02-424A-E50A-5561-48F573DFD6F3}"/>
          </ac:spMkLst>
        </pc:spChg>
        <pc:spChg chg="mod">
          <ac:chgData name="Marika Kulmar" userId="4f5db163-8a68-4abe-adb9-e79134c372c1" providerId="ADAL" clId="{5EF0B690-9D91-40E9-BDB5-6EE4194B267B}" dt="2024-01-16T11:35:30.573" v="3208" actId="1035"/>
          <ac:spMkLst>
            <pc:docMk/>
            <pc:sldMk cId="2596826433" sldId="303"/>
            <ac:spMk id="4" creationId="{960C0532-9970-51B7-6A29-270D9FA7ACBA}"/>
          </ac:spMkLst>
        </pc:spChg>
        <pc:spChg chg="mod">
          <ac:chgData name="Marika Kulmar" userId="4f5db163-8a68-4abe-adb9-e79134c372c1" providerId="ADAL" clId="{5EF0B690-9D91-40E9-BDB5-6EE4194B267B}" dt="2024-01-16T11:35:30.573" v="3208" actId="1035"/>
          <ac:spMkLst>
            <pc:docMk/>
            <pc:sldMk cId="2596826433" sldId="303"/>
            <ac:spMk id="7" creationId="{77D4D8DD-800B-1CB3-D407-42135DAC3D2F}"/>
          </ac:spMkLst>
        </pc:spChg>
        <pc:spChg chg="add mod">
          <ac:chgData name="Marika Kulmar" userId="4f5db163-8a68-4abe-adb9-e79134c372c1" providerId="ADAL" clId="{5EF0B690-9D91-40E9-BDB5-6EE4194B267B}" dt="2024-01-16T11:35:02.224" v="3177" actId="14100"/>
          <ac:spMkLst>
            <pc:docMk/>
            <pc:sldMk cId="2596826433" sldId="303"/>
            <ac:spMk id="8" creationId="{C40288AD-DB4C-4D10-D489-7C63EEEBBE66}"/>
          </ac:spMkLst>
        </pc:spChg>
        <pc:spChg chg="mod">
          <ac:chgData name="Marika Kulmar" userId="4f5db163-8a68-4abe-adb9-e79134c372c1" providerId="ADAL" clId="{5EF0B690-9D91-40E9-BDB5-6EE4194B267B}" dt="2024-01-16T11:35:30.573" v="3208" actId="1035"/>
          <ac:spMkLst>
            <pc:docMk/>
            <pc:sldMk cId="2596826433" sldId="303"/>
            <ac:spMk id="21" creationId="{356F16E8-4CF7-1C33-8FEE-67FCDE2285E3}"/>
          </ac:spMkLst>
        </pc:spChg>
        <pc:spChg chg="mod">
          <ac:chgData name="Marika Kulmar" userId="4f5db163-8a68-4abe-adb9-e79134c372c1" providerId="ADAL" clId="{5EF0B690-9D91-40E9-BDB5-6EE4194B267B}" dt="2024-01-16T11:35:30.573" v="3208" actId="1035"/>
          <ac:spMkLst>
            <pc:docMk/>
            <pc:sldMk cId="2596826433" sldId="303"/>
            <ac:spMk id="22" creationId="{AA2FC6BC-A762-F586-BCE8-C67A5824E348}"/>
          </ac:spMkLst>
        </pc:spChg>
        <pc:spChg chg="mod">
          <ac:chgData name="Marika Kulmar" userId="4f5db163-8a68-4abe-adb9-e79134c372c1" providerId="ADAL" clId="{5EF0B690-9D91-40E9-BDB5-6EE4194B267B}" dt="2024-01-16T11:35:30.573" v="3208" actId="1035"/>
          <ac:spMkLst>
            <pc:docMk/>
            <pc:sldMk cId="2596826433" sldId="303"/>
            <ac:spMk id="23" creationId="{2594EA2D-1F82-8C48-54CD-508CC9BBED04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2596826433" sldId="303"/>
            <ac:picMk id="9" creationId="{2D1C1F78-517C-7968-B652-80A24B389A78}"/>
          </ac:picMkLst>
        </pc:picChg>
        <pc:picChg chg="mod">
          <ac:chgData name="Marika Kulmar" userId="4f5db163-8a68-4abe-adb9-e79134c372c1" providerId="ADAL" clId="{5EF0B690-9D91-40E9-BDB5-6EE4194B267B}" dt="2024-01-16T11:35:30.573" v="3208" actId="1035"/>
          <ac:picMkLst>
            <pc:docMk/>
            <pc:sldMk cId="2596826433" sldId="303"/>
            <ac:picMk id="11" creationId="{B6F21570-316F-BEAA-13BF-0DC6E3067398}"/>
          </ac:picMkLst>
        </pc:picChg>
        <pc:picChg chg="mod">
          <ac:chgData name="Marika Kulmar" userId="4f5db163-8a68-4abe-adb9-e79134c372c1" providerId="ADAL" clId="{5EF0B690-9D91-40E9-BDB5-6EE4194B267B}" dt="2024-01-16T11:35:30.573" v="3208" actId="1035"/>
          <ac:picMkLst>
            <pc:docMk/>
            <pc:sldMk cId="2596826433" sldId="303"/>
            <ac:picMk id="13" creationId="{9210E5BD-ACDD-5C07-020F-F222C9DEECB1}"/>
          </ac:picMkLst>
        </pc:picChg>
        <pc:picChg chg="mod">
          <ac:chgData name="Marika Kulmar" userId="4f5db163-8a68-4abe-adb9-e79134c372c1" providerId="ADAL" clId="{5EF0B690-9D91-40E9-BDB5-6EE4194B267B}" dt="2024-01-16T11:35:30.573" v="3208" actId="1035"/>
          <ac:picMkLst>
            <pc:docMk/>
            <pc:sldMk cId="2596826433" sldId="303"/>
            <ac:picMk id="15" creationId="{92AD84BF-FF8C-40C6-D37C-B58E4606B79E}"/>
          </ac:picMkLst>
        </pc:picChg>
        <pc:picChg chg="mod">
          <ac:chgData name="Marika Kulmar" userId="4f5db163-8a68-4abe-adb9-e79134c372c1" providerId="ADAL" clId="{5EF0B690-9D91-40E9-BDB5-6EE4194B267B}" dt="2024-01-16T11:34:47.095" v="3160" actId="1035"/>
          <ac:picMkLst>
            <pc:docMk/>
            <pc:sldMk cId="2596826433" sldId="303"/>
            <ac:picMk id="18" creationId="{9CC82439-C00D-5F98-83E6-2952150DADBF}"/>
          </ac:picMkLst>
        </pc:picChg>
      </pc:sldChg>
      <pc:sldChg chg="add">
        <pc:chgData name="Marika Kulmar" userId="4f5db163-8a68-4abe-adb9-e79134c372c1" providerId="ADAL" clId="{5EF0B690-9D91-40E9-BDB5-6EE4194B267B}" dt="2024-01-25T08:49:34.025" v="8865"/>
        <pc:sldMkLst>
          <pc:docMk/>
          <pc:sldMk cId="204135863" sldId="304"/>
        </pc:sldMkLst>
      </pc:sldChg>
      <pc:sldChg chg="addSp delSp modSp mod modTransition modAnim chgLayout">
        <pc:chgData name="Marika Kulmar" userId="4f5db163-8a68-4abe-adb9-e79134c372c1" providerId="ADAL" clId="{5EF0B690-9D91-40E9-BDB5-6EE4194B267B}" dt="2024-01-16T10:01:29.807" v="1641" actId="1036"/>
        <pc:sldMkLst>
          <pc:docMk/>
          <pc:sldMk cId="2959235578" sldId="305"/>
        </pc:sldMkLst>
        <pc:spChg chg="mod ord">
          <ac:chgData name="Marika Kulmar" userId="4f5db163-8a68-4abe-adb9-e79134c372c1" providerId="ADAL" clId="{5EF0B690-9D91-40E9-BDB5-6EE4194B267B}" dt="2024-01-16T10:01:08.583" v="1615" actId="6264"/>
          <ac:spMkLst>
            <pc:docMk/>
            <pc:sldMk cId="2959235578" sldId="305"/>
            <ac:spMk id="2" creationId="{7D32C8B0-4E60-6F69-9F8B-E9CC39CDD432}"/>
          </ac:spMkLst>
        </pc:spChg>
        <pc:spChg chg="mod ord">
          <ac:chgData name="Marika Kulmar" userId="4f5db163-8a68-4abe-adb9-e79134c372c1" providerId="ADAL" clId="{5EF0B690-9D91-40E9-BDB5-6EE4194B267B}" dt="2024-01-16T10:01:08.583" v="1615" actId="6264"/>
          <ac:spMkLst>
            <pc:docMk/>
            <pc:sldMk cId="2959235578" sldId="305"/>
            <ac:spMk id="3" creationId="{F0EED594-54AF-AC75-5525-38CA542DD3F1}"/>
          </ac:spMkLst>
        </pc:spChg>
        <pc:spChg chg="mod ord">
          <ac:chgData name="Marika Kulmar" userId="4f5db163-8a68-4abe-adb9-e79134c372c1" providerId="ADAL" clId="{5EF0B690-9D91-40E9-BDB5-6EE4194B267B}" dt="2024-01-16T10:01:08.583" v="1615" actId="6264"/>
          <ac:spMkLst>
            <pc:docMk/>
            <pc:sldMk cId="2959235578" sldId="305"/>
            <ac:spMk id="4" creationId="{C9F260C9-7FA9-A56E-C446-6C60AA30DE77}"/>
          </ac:spMkLst>
        </pc:spChg>
        <pc:spChg chg="add del mod">
          <ac:chgData name="Marika Kulmar" userId="4f5db163-8a68-4abe-adb9-e79134c372c1" providerId="ADAL" clId="{5EF0B690-9D91-40E9-BDB5-6EE4194B267B}" dt="2024-01-02T09:53:03.645" v="185" actId="6264"/>
          <ac:spMkLst>
            <pc:docMk/>
            <pc:sldMk cId="2959235578" sldId="305"/>
            <ac:spMk id="5" creationId="{218C1B8F-D5B1-9FD5-2F21-98B2E44F873F}"/>
          </ac:spMkLst>
        </pc:spChg>
        <pc:spChg chg="add del mod">
          <ac:chgData name="Marika Kulmar" userId="4f5db163-8a68-4abe-adb9-e79134c372c1" providerId="ADAL" clId="{5EF0B690-9D91-40E9-BDB5-6EE4194B267B}" dt="2024-01-16T10:01:08.583" v="1615" actId="6264"/>
          <ac:spMkLst>
            <pc:docMk/>
            <pc:sldMk cId="2959235578" sldId="305"/>
            <ac:spMk id="5" creationId="{BD7BC68E-0141-877C-3623-818209697129}"/>
          </ac:spMkLst>
        </pc:spChg>
        <pc:spChg chg="add del mod">
          <ac:chgData name="Marika Kulmar" userId="4f5db163-8a68-4abe-adb9-e79134c372c1" providerId="ADAL" clId="{5EF0B690-9D91-40E9-BDB5-6EE4194B267B}" dt="2024-01-02T09:53:03.645" v="185" actId="6264"/>
          <ac:spMkLst>
            <pc:docMk/>
            <pc:sldMk cId="2959235578" sldId="305"/>
            <ac:spMk id="6" creationId="{36A24500-3088-91AC-A31B-3B64092961D9}"/>
          </ac:spMkLst>
        </pc:spChg>
        <pc:spChg chg="add del mod">
          <ac:chgData name="Marika Kulmar" userId="4f5db163-8a68-4abe-adb9-e79134c372c1" providerId="ADAL" clId="{5EF0B690-9D91-40E9-BDB5-6EE4194B267B}" dt="2024-01-16T10:01:08.583" v="1615" actId="6264"/>
          <ac:spMkLst>
            <pc:docMk/>
            <pc:sldMk cId="2959235578" sldId="305"/>
            <ac:spMk id="6" creationId="{B74C6562-BF01-8D0D-0A61-28D4C49C9CD4}"/>
          </ac:spMkLst>
        </pc:spChg>
        <pc:spChg chg="add del mod">
          <ac:chgData name="Marika Kulmar" userId="4f5db163-8a68-4abe-adb9-e79134c372c1" providerId="ADAL" clId="{5EF0B690-9D91-40E9-BDB5-6EE4194B267B}" dt="2024-01-02T09:53:03.645" v="185" actId="6264"/>
          <ac:spMkLst>
            <pc:docMk/>
            <pc:sldMk cId="2959235578" sldId="305"/>
            <ac:spMk id="7" creationId="{43138A01-5CAD-03E1-F8E4-151ED0F657DE}"/>
          </ac:spMkLst>
        </pc:spChg>
        <pc:spChg chg="add del mod">
          <ac:chgData name="Marika Kulmar" userId="4f5db163-8a68-4abe-adb9-e79134c372c1" providerId="ADAL" clId="{5EF0B690-9D91-40E9-BDB5-6EE4194B267B}" dt="2024-01-16T10:01:08.583" v="1615" actId="6264"/>
          <ac:spMkLst>
            <pc:docMk/>
            <pc:sldMk cId="2959235578" sldId="305"/>
            <ac:spMk id="7" creationId="{558FA0EF-48C8-5767-7025-7B3F75D0B2EC}"/>
          </ac:spMkLst>
        </pc:spChg>
        <pc:spChg chg="add del mod">
          <ac:chgData name="Marika Kulmar" userId="4f5db163-8a68-4abe-adb9-e79134c372c1" providerId="ADAL" clId="{5EF0B690-9D91-40E9-BDB5-6EE4194B267B}" dt="2024-01-16T10:01:08.583" v="1615" actId="6264"/>
          <ac:spMkLst>
            <pc:docMk/>
            <pc:sldMk cId="2959235578" sldId="305"/>
            <ac:spMk id="8" creationId="{783535AF-B0DE-0F62-EAF1-3561E9E83494}"/>
          </ac:spMkLst>
        </pc:spChg>
        <pc:spChg chg="add del mod">
          <ac:chgData name="Marika Kulmar" userId="4f5db163-8a68-4abe-adb9-e79134c372c1" providerId="ADAL" clId="{5EF0B690-9D91-40E9-BDB5-6EE4194B267B}" dt="2024-01-02T09:53:03.645" v="185" actId="6264"/>
          <ac:spMkLst>
            <pc:docMk/>
            <pc:sldMk cId="2959235578" sldId="305"/>
            <ac:spMk id="8" creationId="{EA867658-970F-E7AC-68DC-388FF89B0992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2959235578" sldId="305"/>
            <ac:picMk id="6" creationId="{9C17A93B-A6BC-B9D8-FB57-8C83390F9331}"/>
          </ac:picMkLst>
        </pc:picChg>
        <pc:picChg chg="mod ord">
          <ac:chgData name="Marika Kulmar" userId="4f5db163-8a68-4abe-adb9-e79134c372c1" providerId="ADAL" clId="{5EF0B690-9D91-40E9-BDB5-6EE4194B267B}" dt="2024-01-16T10:01:29.807" v="1641" actId="1036"/>
          <ac:picMkLst>
            <pc:docMk/>
            <pc:sldMk cId="2959235578" sldId="305"/>
            <ac:picMk id="23" creationId="{202DFB1C-F21F-8339-1967-9A9742C19C8D}"/>
          </ac:picMkLst>
        </pc:picChg>
      </pc:sldChg>
      <pc:sldChg chg="delSp add mod">
        <pc:chgData name="Marika Kulmar" userId="4f5db163-8a68-4abe-adb9-e79134c372c1" providerId="ADAL" clId="{5EF0B690-9D91-40E9-BDB5-6EE4194B267B}" dt="2024-01-25T08:50:48.057" v="8867" actId="478"/>
        <pc:sldMkLst>
          <pc:docMk/>
          <pc:sldMk cId="3952756246" sldId="306"/>
        </pc:sldMkLst>
        <pc:spChg chg="del">
          <ac:chgData name="Marika Kulmar" userId="4f5db163-8a68-4abe-adb9-e79134c372c1" providerId="ADAL" clId="{5EF0B690-9D91-40E9-BDB5-6EE4194B267B}" dt="2024-01-25T08:50:48.057" v="8867" actId="478"/>
          <ac:spMkLst>
            <pc:docMk/>
            <pc:sldMk cId="3952756246" sldId="306"/>
            <ac:spMk id="7" creationId="{3DD744E1-844F-FC0E-7150-6034873D0886}"/>
          </ac:spMkLst>
        </pc:spChg>
      </pc:sldChg>
      <pc:sldChg chg="addSp delSp modSp mod modTransition modAnim chgLayout">
        <pc:chgData name="Marika Kulmar" userId="4f5db163-8a68-4abe-adb9-e79134c372c1" providerId="ADAL" clId="{5EF0B690-9D91-40E9-BDB5-6EE4194B267B}" dt="2024-01-16T10:02:08.259" v="1646" actId="14100"/>
        <pc:sldMkLst>
          <pc:docMk/>
          <pc:sldMk cId="2220995568" sldId="307"/>
        </pc:sldMkLst>
        <pc:spChg chg="mod ord">
          <ac:chgData name="Marika Kulmar" userId="4f5db163-8a68-4abe-adb9-e79134c372c1" providerId="ADAL" clId="{5EF0B690-9D91-40E9-BDB5-6EE4194B267B}" dt="2024-01-16T10:02:00.664" v="1645" actId="6264"/>
          <ac:spMkLst>
            <pc:docMk/>
            <pc:sldMk cId="2220995568" sldId="307"/>
            <ac:spMk id="2" creationId="{79438FB3-F464-2E2B-2C3B-F0B0DE6A43A3}"/>
          </ac:spMkLst>
        </pc:spChg>
        <pc:spChg chg="mod ord">
          <ac:chgData name="Marika Kulmar" userId="4f5db163-8a68-4abe-adb9-e79134c372c1" providerId="ADAL" clId="{5EF0B690-9D91-40E9-BDB5-6EE4194B267B}" dt="2024-01-16T10:02:08.259" v="1646" actId="14100"/>
          <ac:spMkLst>
            <pc:docMk/>
            <pc:sldMk cId="2220995568" sldId="307"/>
            <ac:spMk id="3" creationId="{6D803A5F-0666-ADF6-4816-0BC9CD62AEA1}"/>
          </ac:spMkLst>
        </pc:spChg>
        <pc:spChg chg="mod ord">
          <ac:chgData name="Marika Kulmar" userId="4f5db163-8a68-4abe-adb9-e79134c372c1" providerId="ADAL" clId="{5EF0B690-9D91-40E9-BDB5-6EE4194B267B}" dt="2024-01-16T10:02:00.664" v="1645" actId="6264"/>
          <ac:spMkLst>
            <pc:docMk/>
            <pc:sldMk cId="2220995568" sldId="307"/>
            <ac:spMk id="4" creationId="{5F3AB2FB-CEF7-08ED-A825-CDAE8F68D639}"/>
          </ac:spMkLst>
        </pc:spChg>
        <pc:spChg chg="mod ord">
          <ac:chgData name="Marika Kulmar" userId="4f5db163-8a68-4abe-adb9-e79134c372c1" providerId="ADAL" clId="{5EF0B690-9D91-40E9-BDB5-6EE4194B267B}" dt="2024-01-16T10:02:00.664" v="1645" actId="6264"/>
          <ac:spMkLst>
            <pc:docMk/>
            <pc:sldMk cId="2220995568" sldId="307"/>
            <ac:spMk id="5" creationId="{732D1D55-AC7D-DC67-F52B-71D4855EFB55}"/>
          </ac:spMkLst>
        </pc:spChg>
        <pc:spChg chg="add del mod">
          <ac:chgData name="Marika Kulmar" userId="4f5db163-8a68-4abe-adb9-e79134c372c1" providerId="ADAL" clId="{5EF0B690-9D91-40E9-BDB5-6EE4194B267B}" dt="2024-01-16T10:02:00.664" v="1645" actId="6264"/>
          <ac:spMkLst>
            <pc:docMk/>
            <pc:sldMk cId="2220995568" sldId="307"/>
            <ac:spMk id="6" creationId="{4C880EF9-DC6A-0195-EAC1-A64D1827D87E}"/>
          </ac:spMkLst>
        </pc:spChg>
        <pc:spChg chg="add del mod">
          <ac:chgData name="Marika Kulmar" userId="4f5db163-8a68-4abe-adb9-e79134c372c1" providerId="ADAL" clId="{5EF0B690-9D91-40E9-BDB5-6EE4194B267B}" dt="2024-01-02T09:54:02.861" v="268" actId="6264"/>
          <ac:spMkLst>
            <pc:docMk/>
            <pc:sldMk cId="2220995568" sldId="307"/>
            <ac:spMk id="6" creationId="{AD17C84E-BE31-41E6-E09A-84633246B41B}"/>
          </ac:spMkLst>
        </pc:spChg>
        <pc:spChg chg="add del mod">
          <ac:chgData name="Marika Kulmar" userId="4f5db163-8a68-4abe-adb9-e79134c372c1" providerId="ADAL" clId="{5EF0B690-9D91-40E9-BDB5-6EE4194B267B}" dt="2024-01-02T09:54:02.861" v="268" actId="6264"/>
          <ac:spMkLst>
            <pc:docMk/>
            <pc:sldMk cId="2220995568" sldId="307"/>
            <ac:spMk id="10" creationId="{391D093A-A116-9AA0-FA62-2CE77206771F}"/>
          </ac:spMkLst>
        </pc:spChg>
        <pc:spChg chg="add del mod">
          <ac:chgData name="Marika Kulmar" userId="4f5db163-8a68-4abe-adb9-e79134c372c1" providerId="ADAL" clId="{5EF0B690-9D91-40E9-BDB5-6EE4194B267B}" dt="2024-01-16T10:02:00.664" v="1645" actId="6264"/>
          <ac:spMkLst>
            <pc:docMk/>
            <pc:sldMk cId="2220995568" sldId="307"/>
            <ac:spMk id="10" creationId="{B12EA768-DC2C-4E9A-31A1-5445714C264C}"/>
          </ac:spMkLst>
        </pc:spChg>
        <pc:spChg chg="add del mod">
          <ac:chgData name="Marika Kulmar" userId="4f5db163-8a68-4abe-adb9-e79134c372c1" providerId="ADAL" clId="{5EF0B690-9D91-40E9-BDB5-6EE4194B267B}" dt="2024-01-02T09:54:02.861" v="268" actId="6264"/>
          <ac:spMkLst>
            <pc:docMk/>
            <pc:sldMk cId="2220995568" sldId="307"/>
            <ac:spMk id="13" creationId="{09A9E557-F16D-9F43-94B5-D5883EEE5039}"/>
          </ac:spMkLst>
        </pc:spChg>
        <pc:spChg chg="add del mod">
          <ac:chgData name="Marika Kulmar" userId="4f5db163-8a68-4abe-adb9-e79134c372c1" providerId="ADAL" clId="{5EF0B690-9D91-40E9-BDB5-6EE4194B267B}" dt="2024-01-16T10:02:00.664" v="1645" actId="6264"/>
          <ac:spMkLst>
            <pc:docMk/>
            <pc:sldMk cId="2220995568" sldId="307"/>
            <ac:spMk id="13" creationId="{13AB4C1A-1E0B-1017-F17D-47D200268C50}"/>
          </ac:spMkLst>
        </pc:spChg>
        <pc:spChg chg="add del mod">
          <ac:chgData name="Marika Kulmar" userId="4f5db163-8a68-4abe-adb9-e79134c372c1" providerId="ADAL" clId="{5EF0B690-9D91-40E9-BDB5-6EE4194B267B}" dt="2024-01-02T09:54:02.861" v="268" actId="6264"/>
          <ac:spMkLst>
            <pc:docMk/>
            <pc:sldMk cId="2220995568" sldId="307"/>
            <ac:spMk id="16" creationId="{31A42899-9AEF-CC70-E83F-A3C3A4F3B017}"/>
          </ac:spMkLst>
        </pc:spChg>
        <pc:spChg chg="add del mod">
          <ac:chgData name="Marika Kulmar" userId="4f5db163-8a68-4abe-adb9-e79134c372c1" providerId="ADAL" clId="{5EF0B690-9D91-40E9-BDB5-6EE4194B267B}" dt="2024-01-16T10:02:00.664" v="1645" actId="6264"/>
          <ac:spMkLst>
            <pc:docMk/>
            <pc:sldMk cId="2220995568" sldId="307"/>
            <ac:spMk id="16" creationId="{98487F98-1D1D-176E-FA8A-A3A56F391825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2220995568" sldId="307"/>
            <ac:picMk id="10" creationId="{030B8DE4-6D51-D086-B53F-C115FC39CEFF}"/>
          </ac:picMkLst>
        </pc:picChg>
      </pc:sldChg>
      <pc:sldChg chg="addSp delSp modSp mod ord modTransition modAnim chgLayout">
        <pc:chgData name="Marika Kulmar" userId="4f5db163-8a68-4abe-adb9-e79134c372c1" providerId="ADAL" clId="{5EF0B690-9D91-40E9-BDB5-6EE4194B267B}" dt="2024-01-16T09:59:18.653" v="1593" actId="14100"/>
        <pc:sldMkLst>
          <pc:docMk/>
          <pc:sldMk cId="2006866367" sldId="311"/>
        </pc:sldMkLst>
        <pc:spChg chg="mod ord">
          <ac:chgData name="Marika Kulmar" userId="4f5db163-8a68-4abe-adb9-e79134c372c1" providerId="ADAL" clId="{5EF0B690-9D91-40E9-BDB5-6EE4194B267B}" dt="2024-01-16T09:59:09.911" v="1592" actId="6264"/>
          <ac:spMkLst>
            <pc:docMk/>
            <pc:sldMk cId="2006866367" sldId="311"/>
            <ac:spMk id="2" creationId="{59457A5D-707E-ED2D-1310-C38B298ADD46}"/>
          </ac:spMkLst>
        </pc:spChg>
        <pc:spChg chg="mod ord">
          <ac:chgData name="Marika Kulmar" userId="4f5db163-8a68-4abe-adb9-e79134c372c1" providerId="ADAL" clId="{5EF0B690-9D91-40E9-BDB5-6EE4194B267B}" dt="2024-01-16T09:59:18.653" v="1593" actId="14100"/>
          <ac:spMkLst>
            <pc:docMk/>
            <pc:sldMk cId="2006866367" sldId="311"/>
            <ac:spMk id="3" creationId="{E20BF50D-F622-3A04-E7EE-1DFABDA46580}"/>
          </ac:spMkLst>
        </pc:spChg>
        <pc:spChg chg="mod ord">
          <ac:chgData name="Marika Kulmar" userId="4f5db163-8a68-4abe-adb9-e79134c372c1" providerId="ADAL" clId="{5EF0B690-9D91-40E9-BDB5-6EE4194B267B}" dt="2024-01-16T09:59:09.911" v="1592" actId="6264"/>
          <ac:spMkLst>
            <pc:docMk/>
            <pc:sldMk cId="2006866367" sldId="311"/>
            <ac:spMk id="4" creationId="{08B33E19-BF78-5AD6-A657-5414BC65E17E}"/>
          </ac:spMkLst>
        </pc:spChg>
        <pc:spChg chg="mod ord">
          <ac:chgData name="Marika Kulmar" userId="4f5db163-8a68-4abe-adb9-e79134c372c1" providerId="ADAL" clId="{5EF0B690-9D91-40E9-BDB5-6EE4194B267B}" dt="2024-01-16T09:59:09.911" v="1592" actId="6264"/>
          <ac:spMkLst>
            <pc:docMk/>
            <pc:sldMk cId="2006866367" sldId="311"/>
            <ac:spMk id="40" creationId="{FC8CC641-A893-C13B-6A9F-7C42F0B3BBB2}"/>
          </ac:spMkLst>
        </pc:spChg>
        <pc:spChg chg="add del mod">
          <ac:chgData name="Marika Kulmar" userId="4f5db163-8a68-4abe-adb9-e79134c372c1" providerId="ADAL" clId="{5EF0B690-9D91-40E9-BDB5-6EE4194B267B}" dt="2024-01-02T09:48:26.457" v="151" actId="6264"/>
          <ac:spMkLst>
            <pc:docMk/>
            <pc:sldMk cId="2006866367" sldId="311"/>
            <ac:spMk id="50" creationId="{1A3B7C4F-0285-95E8-DAF8-E6331344A817}"/>
          </ac:spMkLst>
        </pc:spChg>
        <pc:spChg chg="add del mod">
          <ac:chgData name="Marika Kulmar" userId="4f5db163-8a68-4abe-adb9-e79134c372c1" providerId="ADAL" clId="{5EF0B690-9D91-40E9-BDB5-6EE4194B267B}" dt="2024-01-16T09:59:09.911" v="1592" actId="6264"/>
          <ac:spMkLst>
            <pc:docMk/>
            <pc:sldMk cId="2006866367" sldId="311"/>
            <ac:spMk id="50" creationId="{BA6DCBB1-64FD-5C85-6D7F-F07CFD5B8030}"/>
          </ac:spMkLst>
        </pc:spChg>
        <pc:spChg chg="add del mod">
          <ac:chgData name="Marika Kulmar" userId="4f5db163-8a68-4abe-adb9-e79134c372c1" providerId="ADAL" clId="{5EF0B690-9D91-40E9-BDB5-6EE4194B267B}" dt="2024-01-16T09:59:09.911" v="1592" actId="6264"/>
          <ac:spMkLst>
            <pc:docMk/>
            <pc:sldMk cId="2006866367" sldId="311"/>
            <ac:spMk id="57" creationId="{9516A0CE-186B-236F-1A31-8DCEE96E3286}"/>
          </ac:spMkLst>
        </pc:spChg>
        <pc:spChg chg="add del mod">
          <ac:chgData name="Marika Kulmar" userId="4f5db163-8a68-4abe-adb9-e79134c372c1" providerId="ADAL" clId="{5EF0B690-9D91-40E9-BDB5-6EE4194B267B}" dt="2024-01-02T09:48:26.457" v="151" actId="6264"/>
          <ac:spMkLst>
            <pc:docMk/>
            <pc:sldMk cId="2006866367" sldId="311"/>
            <ac:spMk id="57" creationId="{9BF58BE6-86CD-066A-B3E4-94434AB388DA}"/>
          </ac:spMkLst>
        </pc:spChg>
        <pc:spChg chg="add del mod">
          <ac:chgData name="Marika Kulmar" userId="4f5db163-8a68-4abe-adb9-e79134c372c1" providerId="ADAL" clId="{5EF0B690-9D91-40E9-BDB5-6EE4194B267B}" dt="2024-01-02T09:48:26.457" v="151" actId="6264"/>
          <ac:spMkLst>
            <pc:docMk/>
            <pc:sldMk cId="2006866367" sldId="311"/>
            <ac:spMk id="64" creationId="{9280A47C-96BC-7D91-FCAA-C73A2DE5240D}"/>
          </ac:spMkLst>
        </pc:spChg>
        <pc:spChg chg="add del mod">
          <ac:chgData name="Marika Kulmar" userId="4f5db163-8a68-4abe-adb9-e79134c372c1" providerId="ADAL" clId="{5EF0B690-9D91-40E9-BDB5-6EE4194B267B}" dt="2024-01-16T09:59:09.911" v="1592" actId="6264"/>
          <ac:spMkLst>
            <pc:docMk/>
            <pc:sldMk cId="2006866367" sldId="311"/>
            <ac:spMk id="64" creationId="{ED1327CD-7E55-ED78-65DA-7D3BEB45489C}"/>
          </ac:spMkLst>
        </pc:spChg>
        <pc:spChg chg="add del mod">
          <ac:chgData name="Marika Kulmar" userId="4f5db163-8a68-4abe-adb9-e79134c372c1" providerId="ADAL" clId="{5EF0B690-9D91-40E9-BDB5-6EE4194B267B}" dt="2024-01-16T09:59:09.911" v="1592" actId="6264"/>
          <ac:spMkLst>
            <pc:docMk/>
            <pc:sldMk cId="2006866367" sldId="311"/>
            <ac:spMk id="77" creationId="{0CD71788-1EC1-9762-EE2C-436EB8794F47}"/>
          </ac:spMkLst>
        </pc:spChg>
        <pc:spChg chg="add del mod">
          <ac:chgData name="Marika Kulmar" userId="4f5db163-8a68-4abe-adb9-e79134c372c1" providerId="ADAL" clId="{5EF0B690-9D91-40E9-BDB5-6EE4194B267B}" dt="2024-01-02T09:48:26.457" v="151" actId="6264"/>
          <ac:spMkLst>
            <pc:docMk/>
            <pc:sldMk cId="2006866367" sldId="311"/>
            <ac:spMk id="77" creationId="{AE9D7DA5-1B76-98E2-A463-12915B568DCA}"/>
          </ac:spMkLst>
        </pc:spChg>
        <pc:spChg chg="add mod ord">
          <ac:chgData name="Marika Kulmar" userId="4f5db163-8a68-4abe-adb9-e79134c372c1" providerId="ADAL" clId="{5EF0B690-9D91-40E9-BDB5-6EE4194B267B}" dt="2024-01-05T08:45:54.812" v="938" actId="14100"/>
          <ac:spMkLst>
            <pc:docMk/>
            <pc:sldMk cId="2006866367" sldId="311"/>
            <ac:spMk id="83" creationId="{707B8050-CC40-6A1F-D4AD-4EAA6A454900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2006866367" sldId="311"/>
            <ac:picMk id="57" creationId="{60F9BB8E-C39D-2E87-9B1E-920623FAFA4E}"/>
          </ac:picMkLst>
        </pc:picChg>
        <pc:picChg chg="add del mod">
          <ac:chgData name="Marika Kulmar" userId="4f5db163-8a68-4abe-adb9-e79134c372c1" providerId="ADAL" clId="{5EF0B690-9D91-40E9-BDB5-6EE4194B267B}" dt="2024-01-05T08:43:45.137" v="913"/>
          <ac:picMkLst>
            <pc:docMk/>
            <pc:sldMk cId="2006866367" sldId="311"/>
            <ac:picMk id="77" creationId="{50CBA2F6-533D-F3F1-40CD-824DDE372143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25T06:31:14.991" v="8828" actId="113"/>
        <pc:sldMkLst>
          <pc:docMk/>
          <pc:sldMk cId="742663515" sldId="317"/>
        </pc:sldMkLst>
        <pc:spChg chg="mod ord">
          <ac:chgData name="Marika Kulmar" userId="4f5db163-8a68-4abe-adb9-e79134c372c1" providerId="ADAL" clId="{5EF0B690-9D91-40E9-BDB5-6EE4194B267B}" dt="2024-01-16T10:02:15.498" v="1647" actId="6264"/>
          <ac:spMkLst>
            <pc:docMk/>
            <pc:sldMk cId="742663515" sldId="317"/>
            <ac:spMk id="2" creationId="{E0235765-B944-6E7C-D9B9-B23804B65047}"/>
          </ac:spMkLst>
        </pc:spChg>
        <pc:spChg chg="mod ord">
          <ac:chgData name="Marika Kulmar" userId="4f5db163-8a68-4abe-adb9-e79134c372c1" providerId="ADAL" clId="{5EF0B690-9D91-40E9-BDB5-6EE4194B267B}" dt="2024-01-25T06:31:14.991" v="8828" actId="113"/>
          <ac:spMkLst>
            <pc:docMk/>
            <pc:sldMk cId="742663515" sldId="317"/>
            <ac:spMk id="3" creationId="{7A121EF4-19BC-364D-133A-B8A383B8D00B}"/>
          </ac:spMkLst>
        </pc:spChg>
        <pc:spChg chg="mod ord">
          <ac:chgData name="Marika Kulmar" userId="4f5db163-8a68-4abe-adb9-e79134c372c1" providerId="ADAL" clId="{5EF0B690-9D91-40E9-BDB5-6EE4194B267B}" dt="2024-01-16T10:02:15.498" v="1647" actId="6264"/>
          <ac:spMkLst>
            <pc:docMk/>
            <pc:sldMk cId="742663515" sldId="317"/>
            <ac:spMk id="4" creationId="{C606A876-D9C2-FE31-F278-3720B2E46082}"/>
          </ac:spMkLst>
        </pc:spChg>
        <pc:spChg chg="mod ord">
          <ac:chgData name="Marika Kulmar" userId="4f5db163-8a68-4abe-adb9-e79134c372c1" providerId="ADAL" clId="{5EF0B690-9D91-40E9-BDB5-6EE4194B267B}" dt="2024-01-16T10:02:15.498" v="1647" actId="6264"/>
          <ac:spMkLst>
            <pc:docMk/>
            <pc:sldMk cId="742663515" sldId="317"/>
            <ac:spMk id="5" creationId="{4F7C8079-8B56-1069-BF97-D0AE5657BD50}"/>
          </ac:spMkLst>
        </pc:spChg>
        <pc:spChg chg="add del mod">
          <ac:chgData name="Marika Kulmar" userId="4f5db163-8a68-4abe-adb9-e79134c372c1" providerId="ADAL" clId="{5EF0B690-9D91-40E9-BDB5-6EE4194B267B}" dt="2023-12-22T08:04:30.220" v="32" actId="931"/>
          <ac:spMkLst>
            <pc:docMk/>
            <pc:sldMk cId="742663515" sldId="317"/>
            <ac:spMk id="6" creationId="{7B18BB54-05B4-5F93-1220-8568865AAA98}"/>
          </ac:spMkLst>
        </pc:spChg>
        <pc:spChg chg="add del mod">
          <ac:chgData name="Marika Kulmar" userId="4f5db163-8a68-4abe-adb9-e79134c372c1" providerId="ADAL" clId="{5EF0B690-9D91-40E9-BDB5-6EE4194B267B}" dt="2024-01-02T09:54:23.707" v="270" actId="6264"/>
          <ac:spMkLst>
            <pc:docMk/>
            <pc:sldMk cId="742663515" sldId="317"/>
            <ac:spMk id="6" creationId="{A1949147-C27F-6565-A114-E7619A88E31E}"/>
          </ac:spMkLst>
        </pc:spChg>
        <pc:spChg chg="add del mod">
          <ac:chgData name="Marika Kulmar" userId="4f5db163-8a68-4abe-adb9-e79134c372c1" providerId="ADAL" clId="{5EF0B690-9D91-40E9-BDB5-6EE4194B267B}" dt="2024-01-16T10:02:15.498" v="1647" actId="6264"/>
          <ac:spMkLst>
            <pc:docMk/>
            <pc:sldMk cId="742663515" sldId="317"/>
            <ac:spMk id="6" creationId="{E4D664F3-30E6-BCBD-9A7B-25D54FAFD23E}"/>
          </ac:spMkLst>
        </pc:spChg>
        <pc:spChg chg="add del mod">
          <ac:chgData name="Marika Kulmar" userId="4f5db163-8a68-4abe-adb9-e79134c372c1" providerId="ADAL" clId="{5EF0B690-9D91-40E9-BDB5-6EE4194B267B}" dt="2024-01-02T09:54:23.707" v="270" actId="6264"/>
          <ac:spMkLst>
            <pc:docMk/>
            <pc:sldMk cId="742663515" sldId="317"/>
            <ac:spMk id="7" creationId="{264179C8-45E7-21DE-384A-778BE0C138A1}"/>
          </ac:spMkLst>
        </pc:spChg>
        <pc:spChg chg="add del mod">
          <ac:chgData name="Marika Kulmar" userId="4f5db163-8a68-4abe-adb9-e79134c372c1" providerId="ADAL" clId="{5EF0B690-9D91-40E9-BDB5-6EE4194B267B}" dt="2024-01-16T10:02:15.498" v="1647" actId="6264"/>
          <ac:spMkLst>
            <pc:docMk/>
            <pc:sldMk cId="742663515" sldId="317"/>
            <ac:spMk id="7" creationId="{3C94D789-FDB3-674F-2520-E0DEC35935BD}"/>
          </ac:spMkLst>
        </pc:spChg>
        <pc:spChg chg="add del mod">
          <ac:chgData name="Marika Kulmar" userId="4f5db163-8a68-4abe-adb9-e79134c372c1" providerId="ADAL" clId="{5EF0B690-9D91-40E9-BDB5-6EE4194B267B}" dt="2024-01-02T09:54:23.707" v="270" actId="6264"/>
          <ac:spMkLst>
            <pc:docMk/>
            <pc:sldMk cId="742663515" sldId="317"/>
            <ac:spMk id="8" creationId="{4E9A5601-51F8-8B27-9E22-421335F35D65}"/>
          </ac:spMkLst>
        </pc:spChg>
        <pc:spChg chg="add del mod">
          <ac:chgData name="Marika Kulmar" userId="4f5db163-8a68-4abe-adb9-e79134c372c1" providerId="ADAL" clId="{5EF0B690-9D91-40E9-BDB5-6EE4194B267B}" dt="2024-01-16T10:02:15.498" v="1647" actId="6264"/>
          <ac:spMkLst>
            <pc:docMk/>
            <pc:sldMk cId="742663515" sldId="317"/>
            <ac:spMk id="8" creationId="{B73226C0-EADB-BA5D-E89C-026809ABF067}"/>
          </ac:spMkLst>
        </pc:spChg>
        <pc:spChg chg="mod">
          <ac:chgData name="Marika Kulmar" userId="4f5db163-8a68-4abe-adb9-e79134c372c1" providerId="ADAL" clId="{5EF0B690-9D91-40E9-BDB5-6EE4194B267B}" dt="2024-01-02T09:55:39.710" v="341" actId="14100"/>
          <ac:spMkLst>
            <pc:docMk/>
            <pc:sldMk cId="742663515" sldId="317"/>
            <ac:spMk id="9" creationId="{F64E5C67-68D9-383D-1C95-9F728743F246}"/>
          </ac:spMkLst>
        </pc:spChg>
        <pc:spChg chg="mod">
          <ac:chgData name="Marika Kulmar" userId="4f5db163-8a68-4abe-adb9-e79134c372c1" providerId="ADAL" clId="{5EF0B690-9D91-40E9-BDB5-6EE4194B267B}" dt="2024-01-02T09:55:30.390" v="335" actId="1036"/>
          <ac:spMkLst>
            <pc:docMk/>
            <pc:sldMk cId="742663515" sldId="317"/>
            <ac:spMk id="10" creationId="{FFF3A377-C384-17DB-891B-C8157B2DB0F6}"/>
          </ac:spMkLst>
        </pc:spChg>
        <pc:spChg chg="mod">
          <ac:chgData name="Marika Kulmar" userId="4f5db163-8a68-4abe-adb9-e79134c372c1" providerId="ADAL" clId="{5EF0B690-9D91-40E9-BDB5-6EE4194B267B}" dt="2024-01-02T09:55:10.481" v="324" actId="1036"/>
          <ac:spMkLst>
            <pc:docMk/>
            <pc:sldMk cId="742663515" sldId="317"/>
            <ac:spMk id="11" creationId="{B7C81829-DD83-59B2-823C-12ED86A0CB7F}"/>
          </ac:spMkLst>
        </pc:spChg>
        <pc:spChg chg="mod">
          <ac:chgData name="Marika Kulmar" userId="4f5db163-8a68-4abe-adb9-e79134c372c1" providerId="ADAL" clId="{5EF0B690-9D91-40E9-BDB5-6EE4194B267B}" dt="2024-01-02T09:54:32.771" v="271" actId="14100"/>
          <ac:spMkLst>
            <pc:docMk/>
            <pc:sldMk cId="742663515" sldId="317"/>
            <ac:spMk id="12" creationId="{39949676-C158-D371-FED7-35219F484ACF}"/>
          </ac:spMkLst>
        </pc:spChg>
        <pc:spChg chg="add del mod">
          <ac:chgData name="Marika Kulmar" userId="4f5db163-8a68-4abe-adb9-e79134c372c1" providerId="ADAL" clId="{5EF0B690-9D91-40E9-BDB5-6EE4194B267B}" dt="2024-01-02T09:54:23.707" v="270" actId="6264"/>
          <ac:spMkLst>
            <pc:docMk/>
            <pc:sldMk cId="742663515" sldId="317"/>
            <ac:spMk id="14" creationId="{B8FCAC74-8629-2A09-2B42-4155C7E6F379}"/>
          </ac:spMkLst>
        </pc:spChg>
        <pc:spChg chg="add del mod">
          <ac:chgData name="Marika Kulmar" userId="4f5db163-8a68-4abe-adb9-e79134c372c1" providerId="ADAL" clId="{5EF0B690-9D91-40E9-BDB5-6EE4194B267B}" dt="2024-01-16T10:02:15.498" v="1647" actId="6264"/>
          <ac:spMkLst>
            <pc:docMk/>
            <pc:sldMk cId="742663515" sldId="317"/>
            <ac:spMk id="14" creationId="{F61F3333-CAC0-BBDA-29B5-B035BBC40417}"/>
          </ac:spMkLst>
        </pc:spChg>
        <pc:spChg chg="add del mod">
          <ac:chgData name="Marika Kulmar" userId="4f5db163-8a68-4abe-adb9-e79134c372c1" providerId="ADAL" clId="{5EF0B690-9D91-40E9-BDB5-6EE4194B267B}" dt="2024-01-02T09:54:23.707" v="270" actId="6264"/>
          <ac:spMkLst>
            <pc:docMk/>
            <pc:sldMk cId="742663515" sldId="317"/>
            <ac:spMk id="15" creationId="{16DB8B7B-59DF-62A8-3395-4729C29F3F9A}"/>
          </ac:spMkLst>
        </pc:spChg>
        <pc:spChg chg="add del mod">
          <ac:chgData name="Marika Kulmar" userId="4f5db163-8a68-4abe-adb9-e79134c372c1" providerId="ADAL" clId="{5EF0B690-9D91-40E9-BDB5-6EE4194B267B}" dt="2024-01-16T10:02:15.498" v="1647" actId="6264"/>
          <ac:spMkLst>
            <pc:docMk/>
            <pc:sldMk cId="742663515" sldId="317"/>
            <ac:spMk id="15" creationId="{C553F4FD-5447-EE8E-9EEF-968CB6796C33}"/>
          </ac:spMkLst>
        </pc:spChg>
        <pc:spChg chg="add del mod">
          <ac:chgData name="Marika Kulmar" userId="4f5db163-8a68-4abe-adb9-e79134c372c1" providerId="ADAL" clId="{5EF0B690-9D91-40E9-BDB5-6EE4194B267B}" dt="2024-01-16T15:35:55.712" v="4249" actId="478"/>
          <ac:spMkLst>
            <pc:docMk/>
            <pc:sldMk cId="742663515" sldId="317"/>
            <ac:spMk id="16" creationId="{79F402CA-79E1-055C-CE5D-329C1E0F8746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742663515" sldId="317"/>
            <ac:picMk id="7" creationId="{302168C7-86E3-1023-82D5-5EA01ACC6616}"/>
          </ac:picMkLst>
        </pc:picChg>
        <pc:picChg chg="del">
          <ac:chgData name="Marika Kulmar" userId="4f5db163-8a68-4abe-adb9-e79134c372c1" providerId="ADAL" clId="{5EF0B690-9D91-40E9-BDB5-6EE4194B267B}" dt="2023-12-22T08:03:40.061" v="31" actId="478"/>
          <ac:picMkLst>
            <pc:docMk/>
            <pc:sldMk cId="742663515" sldId="317"/>
            <ac:picMk id="8" creationId="{AA06FC65-5EA9-546C-4929-A19311CE646D}"/>
          </ac:picMkLst>
        </pc:picChg>
        <pc:picChg chg="add mod ord">
          <ac:chgData name="Marika Kulmar" userId="4f5db163-8a68-4abe-adb9-e79134c372c1" providerId="ADAL" clId="{5EF0B690-9D91-40E9-BDB5-6EE4194B267B}" dt="2024-01-16T10:02:15.498" v="1647" actId="6264"/>
          <ac:picMkLst>
            <pc:docMk/>
            <pc:sldMk cId="742663515" sldId="317"/>
            <ac:picMk id="13" creationId="{31108544-6B1B-E1EE-CC71-8F8C1443F004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24T14:18:21.991" v="8123" actId="6549"/>
        <pc:sldMkLst>
          <pc:docMk/>
          <pc:sldMk cId="1733328350" sldId="319"/>
        </pc:sldMkLst>
        <pc:spChg chg="mod ord">
          <ac:chgData name="Marika Kulmar" userId="4f5db163-8a68-4abe-adb9-e79134c372c1" providerId="ADAL" clId="{5EF0B690-9D91-40E9-BDB5-6EE4194B267B}" dt="2024-01-16T10:02:28.623" v="1650" actId="6264"/>
          <ac:spMkLst>
            <pc:docMk/>
            <pc:sldMk cId="1733328350" sldId="319"/>
            <ac:spMk id="2" creationId="{1DF72BE9-2F2A-30D7-BEE1-987C4DE98F07}"/>
          </ac:spMkLst>
        </pc:spChg>
        <pc:spChg chg="mod ord">
          <ac:chgData name="Marika Kulmar" userId="4f5db163-8a68-4abe-adb9-e79134c372c1" providerId="ADAL" clId="{5EF0B690-9D91-40E9-BDB5-6EE4194B267B}" dt="2024-01-16T10:02:28.623" v="1650" actId="6264"/>
          <ac:spMkLst>
            <pc:docMk/>
            <pc:sldMk cId="1733328350" sldId="319"/>
            <ac:spMk id="3" creationId="{198FB8AB-D822-3D52-DC4A-7EDD3BCC69ED}"/>
          </ac:spMkLst>
        </pc:spChg>
        <pc:spChg chg="mod ord">
          <ac:chgData name="Marika Kulmar" userId="4f5db163-8a68-4abe-adb9-e79134c372c1" providerId="ADAL" clId="{5EF0B690-9D91-40E9-BDB5-6EE4194B267B}" dt="2024-01-16T10:02:28.623" v="1650" actId="6264"/>
          <ac:spMkLst>
            <pc:docMk/>
            <pc:sldMk cId="1733328350" sldId="319"/>
            <ac:spMk id="4" creationId="{225F1D2C-708D-4131-444F-9D01990FABAE}"/>
          </ac:spMkLst>
        </pc:spChg>
        <pc:spChg chg="add del mod">
          <ac:chgData name="Marika Kulmar" userId="4f5db163-8a68-4abe-adb9-e79134c372c1" providerId="ADAL" clId="{5EF0B690-9D91-40E9-BDB5-6EE4194B267B}" dt="2024-01-16T10:02:28.623" v="1650" actId="6264"/>
          <ac:spMkLst>
            <pc:docMk/>
            <pc:sldMk cId="1733328350" sldId="319"/>
            <ac:spMk id="5" creationId="{076F9649-9C15-6431-E4FA-8F6D6E3677AB}"/>
          </ac:spMkLst>
        </pc:spChg>
        <pc:spChg chg="add del mod">
          <ac:chgData name="Marika Kulmar" userId="4f5db163-8a68-4abe-adb9-e79134c372c1" providerId="ADAL" clId="{5EF0B690-9D91-40E9-BDB5-6EE4194B267B}" dt="2024-01-02T09:55:58.542" v="345" actId="6264"/>
          <ac:spMkLst>
            <pc:docMk/>
            <pc:sldMk cId="1733328350" sldId="319"/>
            <ac:spMk id="5" creationId="{32B88280-E976-3238-5B89-E033F8858BD0}"/>
          </ac:spMkLst>
        </pc:spChg>
        <pc:spChg chg="add del mod">
          <ac:chgData name="Marika Kulmar" userId="4f5db163-8a68-4abe-adb9-e79134c372c1" providerId="ADAL" clId="{5EF0B690-9D91-40E9-BDB5-6EE4194B267B}" dt="2024-01-16T10:02:28.623" v="1650" actId="6264"/>
          <ac:spMkLst>
            <pc:docMk/>
            <pc:sldMk cId="1733328350" sldId="319"/>
            <ac:spMk id="6" creationId="{15CE607C-4AC3-5231-2D17-926BB41F6AFA}"/>
          </ac:spMkLst>
        </pc:spChg>
        <pc:spChg chg="add del mod">
          <ac:chgData name="Marika Kulmar" userId="4f5db163-8a68-4abe-adb9-e79134c372c1" providerId="ADAL" clId="{5EF0B690-9D91-40E9-BDB5-6EE4194B267B}" dt="2024-01-02T09:55:58.542" v="345" actId="6264"/>
          <ac:spMkLst>
            <pc:docMk/>
            <pc:sldMk cId="1733328350" sldId="319"/>
            <ac:spMk id="6" creationId="{5A3AC263-A523-E9F6-4913-7E559B79DDA0}"/>
          </ac:spMkLst>
        </pc:spChg>
        <pc:spChg chg="add del mod">
          <ac:chgData name="Marika Kulmar" userId="4f5db163-8a68-4abe-adb9-e79134c372c1" providerId="ADAL" clId="{5EF0B690-9D91-40E9-BDB5-6EE4194B267B}" dt="2024-01-16T10:02:28.623" v="1650" actId="6264"/>
          <ac:spMkLst>
            <pc:docMk/>
            <pc:sldMk cId="1733328350" sldId="319"/>
            <ac:spMk id="7" creationId="{6DFB8102-1DB2-5B12-4B6B-F968917BB336}"/>
          </ac:spMkLst>
        </pc:spChg>
        <pc:spChg chg="add del mod">
          <ac:chgData name="Marika Kulmar" userId="4f5db163-8a68-4abe-adb9-e79134c372c1" providerId="ADAL" clId="{5EF0B690-9D91-40E9-BDB5-6EE4194B267B}" dt="2024-01-02T09:55:58.542" v="345" actId="6264"/>
          <ac:spMkLst>
            <pc:docMk/>
            <pc:sldMk cId="1733328350" sldId="319"/>
            <ac:spMk id="7" creationId="{CB689D48-B4EA-9D21-F475-099DC129680E}"/>
          </ac:spMkLst>
        </pc:spChg>
        <pc:spChg chg="mod">
          <ac:chgData name="Marika Kulmar" userId="4f5db163-8a68-4abe-adb9-e79134c372c1" providerId="ADAL" clId="{5EF0B690-9D91-40E9-BDB5-6EE4194B267B}" dt="2024-01-02T09:57:42.315" v="411" actId="14100"/>
          <ac:spMkLst>
            <pc:docMk/>
            <pc:sldMk cId="1733328350" sldId="319"/>
            <ac:spMk id="8" creationId="{76646171-657C-2BDD-A328-8812326A3EB7}"/>
          </ac:spMkLst>
        </pc:spChg>
        <pc:spChg chg="mod ord">
          <ac:chgData name="Marika Kulmar" userId="4f5db163-8a68-4abe-adb9-e79134c372c1" providerId="ADAL" clId="{5EF0B690-9D91-40E9-BDB5-6EE4194B267B}" dt="2024-01-24T14:18:21.991" v="8123" actId="6549"/>
          <ac:spMkLst>
            <pc:docMk/>
            <pc:sldMk cId="1733328350" sldId="319"/>
            <ac:spMk id="9" creationId="{C052CBC4-208C-6190-DA5F-5292DC00876C}"/>
          </ac:spMkLst>
        </pc:spChg>
        <pc:spChg chg="add del mod">
          <ac:chgData name="Marika Kulmar" userId="4f5db163-8a68-4abe-adb9-e79134c372c1" providerId="ADAL" clId="{5EF0B690-9D91-40E9-BDB5-6EE4194B267B}" dt="2024-01-02T09:55:58.542" v="345" actId="6264"/>
          <ac:spMkLst>
            <pc:docMk/>
            <pc:sldMk cId="1733328350" sldId="319"/>
            <ac:spMk id="10" creationId="{3F3E1CE3-7D37-37B2-95B7-44C40715C345}"/>
          </ac:spMkLst>
        </pc:spChg>
        <pc:spChg chg="add del mod">
          <ac:chgData name="Marika Kulmar" userId="4f5db163-8a68-4abe-adb9-e79134c372c1" providerId="ADAL" clId="{5EF0B690-9D91-40E9-BDB5-6EE4194B267B}" dt="2024-01-16T10:02:28.623" v="1650" actId="6264"/>
          <ac:spMkLst>
            <pc:docMk/>
            <pc:sldMk cId="1733328350" sldId="319"/>
            <ac:spMk id="10" creationId="{5E14400F-824C-5E7A-A5D8-49F476A66FED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1733328350" sldId="319"/>
            <ac:picMk id="6" creationId="{A27640B0-19E3-6629-28B1-ABC7072EB50D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24T13:53:06.153" v="8016" actId="1037"/>
        <pc:sldMkLst>
          <pc:docMk/>
          <pc:sldMk cId="2279583781" sldId="321"/>
        </pc:sldMkLst>
        <pc:spChg chg="mod ord">
          <ac:chgData name="Marika Kulmar" userId="4f5db163-8a68-4abe-adb9-e79134c372c1" providerId="ADAL" clId="{5EF0B690-9D91-40E9-BDB5-6EE4194B267B}" dt="2024-01-16T10:00:23.417" v="1605" actId="6264"/>
          <ac:spMkLst>
            <pc:docMk/>
            <pc:sldMk cId="2279583781" sldId="321"/>
            <ac:spMk id="2" creationId="{91601B3A-99F3-FD11-955B-978FC0123D93}"/>
          </ac:spMkLst>
        </pc:spChg>
        <pc:spChg chg="mod ord">
          <ac:chgData name="Marika Kulmar" userId="4f5db163-8a68-4abe-adb9-e79134c372c1" providerId="ADAL" clId="{5EF0B690-9D91-40E9-BDB5-6EE4194B267B}" dt="2024-01-16T15:23:37.707" v="3706" actId="14100"/>
          <ac:spMkLst>
            <pc:docMk/>
            <pc:sldMk cId="2279583781" sldId="321"/>
            <ac:spMk id="3" creationId="{13BE70B3-E468-B36B-CEA3-B8768D801E45}"/>
          </ac:spMkLst>
        </pc:spChg>
        <pc:spChg chg="mod ord">
          <ac:chgData name="Marika Kulmar" userId="4f5db163-8a68-4abe-adb9-e79134c372c1" providerId="ADAL" clId="{5EF0B690-9D91-40E9-BDB5-6EE4194B267B}" dt="2024-01-16T10:00:23.417" v="1605" actId="6264"/>
          <ac:spMkLst>
            <pc:docMk/>
            <pc:sldMk cId="2279583781" sldId="321"/>
            <ac:spMk id="4" creationId="{3C6B98D2-E25A-9BB4-272B-DF62FC79DE2B}"/>
          </ac:spMkLst>
        </pc:spChg>
        <pc:spChg chg="add del mod">
          <ac:chgData name="Marika Kulmar" userId="4f5db163-8a68-4abe-adb9-e79134c372c1" providerId="ADAL" clId="{5EF0B690-9D91-40E9-BDB5-6EE4194B267B}" dt="2024-01-16T10:00:23.417" v="1605" actId="6264"/>
          <ac:spMkLst>
            <pc:docMk/>
            <pc:sldMk cId="2279583781" sldId="321"/>
            <ac:spMk id="5" creationId="{323D4BCF-96E8-368B-0A2D-4F421A2B9B08}"/>
          </ac:spMkLst>
        </pc:spChg>
        <pc:spChg chg="add del mod">
          <ac:chgData name="Marika Kulmar" userId="4f5db163-8a68-4abe-adb9-e79134c372c1" providerId="ADAL" clId="{5EF0B690-9D91-40E9-BDB5-6EE4194B267B}" dt="2024-01-02T09:51:41.513" v="169" actId="6264"/>
          <ac:spMkLst>
            <pc:docMk/>
            <pc:sldMk cId="2279583781" sldId="321"/>
            <ac:spMk id="5" creationId="{C195F678-DCFE-1E3A-EA44-C77A6114234B}"/>
          </ac:spMkLst>
        </pc:spChg>
        <pc:spChg chg="mod ord">
          <ac:chgData name="Marika Kulmar" userId="4f5db163-8a68-4abe-adb9-e79134c372c1" providerId="ADAL" clId="{5EF0B690-9D91-40E9-BDB5-6EE4194B267B}" dt="2024-01-16T10:00:23.417" v="1605" actId="6264"/>
          <ac:spMkLst>
            <pc:docMk/>
            <pc:sldMk cId="2279583781" sldId="321"/>
            <ac:spMk id="6" creationId="{CB824F33-26C6-F9F4-1F5D-E2AB79EF5CE0}"/>
          </ac:spMkLst>
        </pc:spChg>
        <pc:spChg chg="add del mod">
          <ac:chgData name="Marika Kulmar" userId="4f5db163-8a68-4abe-adb9-e79134c372c1" providerId="ADAL" clId="{5EF0B690-9D91-40E9-BDB5-6EE4194B267B}" dt="2024-01-02T09:51:41.513" v="169" actId="6264"/>
          <ac:spMkLst>
            <pc:docMk/>
            <pc:sldMk cId="2279583781" sldId="321"/>
            <ac:spMk id="7" creationId="{5139028F-61CF-2C72-A528-B6CBC7E1FE59}"/>
          </ac:spMkLst>
        </pc:spChg>
        <pc:spChg chg="add del mod">
          <ac:chgData name="Marika Kulmar" userId="4f5db163-8a68-4abe-adb9-e79134c372c1" providerId="ADAL" clId="{5EF0B690-9D91-40E9-BDB5-6EE4194B267B}" dt="2024-01-16T10:00:23.417" v="1605" actId="6264"/>
          <ac:spMkLst>
            <pc:docMk/>
            <pc:sldMk cId="2279583781" sldId="321"/>
            <ac:spMk id="7" creationId="{E51806E7-2166-4BDD-3FF9-8514136BBEA7}"/>
          </ac:spMkLst>
        </pc:spChg>
        <pc:spChg chg="mod">
          <ac:chgData name="Marika Kulmar" userId="4f5db163-8a68-4abe-adb9-e79134c372c1" providerId="ADAL" clId="{5EF0B690-9D91-40E9-BDB5-6EE4194B267B}" dt="2024-01-16T15:21:16.317" v="3606" actId="1036"/>
          <ac:spMkLst>
            <pc:docMk/>
            <pc:sldMk cId="2279583781" sldId="321"/>
            <ac:spMk id="8" creationId="{31977910-FFE9-FF3E-5C5B-E2F8071E33F1}"/>
          </ac:spMkLst>
        </pc:spChg>
        <pc:spChg chg="add del mod">
          <ac:chgData name="Marika Kulmar" userId="4f5db163-8a68-4abe-adb9-e79134c372c1" providerId="ADAL" clId="{5EF0B690-9D91-40E9-BDB5-6EE4194B267B}" dt="2024-01-02T09:51:41.513" v="169" actId="6264"/>
          <ac:spMkLst>
            <pc:docMk/>
            <pc:sldMk cId="2279583781" sldId="321"/>
            <ac:spMk id="9" creationId="{78991FBA-555B-8081-75A7-CF664FE21F2B}"/>
          </ac:spMkLst>
        </pc:spChg>
        <pc:spChg chg="add del mod">
          <ac:chgData name="Marika Kulmar" userId="4f5db163-8a68-4abe-adb9-e79134c372c1" providerId="ADAL" clId="{5EF0B690-9D91-40E9-BDB5-6EE4194B267B}" dt="2024-01-16T10:00:23.417" v="1605" actId="6264"/>
          <ac:spMkLst>
            <pc:docMk/>
            <pc:sldMk cId="2279583781" sldId="321"/>
            <ac:spMk id="9" creationId="{FB1C899A-5472-1C28-8D32-4FDE7865D195}"/>
          </ac:spMkLst>
        </pc:spChg>
        <pc:spChg chg="add del mod">
          <ac:chgData name="Marika Kulmar" userId="4f5db163-8a68-4abe-adb9-e79134c372c1" providerId="ADAL" clId="{5EF0B690-9D91-40E9-BDB5-6EE4194B267B}" dt="2024-01-02T09:51:41.513" v="169" actId="6264"/>
          <ac:spMkLst>
            <pc:docMk/>
            <pc:sldMk cId="2279583781" sldId="321"/>
            <ac:spMk id="10" creationId="{476D1634-54A0-7A4E-8268-04F58653C1D3}"/>
          </ac:spMkLst>
        </pc:spChg>
        <pc:spChg chg="add del mod">
          <ac:chgData name="Marika Kulmar" userId="4f5db163-8a68-4abe-adb9-e79134c372c1" providerId="ADAL" clId="{5EF0B690-9D91-40E9-BDB5-6EE4194B267B}" dt="2024-01-16T10:00:23.417" v="1605" actId="6264"/>
          <ac:spMkLst>
            <pc:docMk/>
            <pc:sldMk cId="2279583781" sldId="321"/>
            <ac:spMk id="10" creationId="{D0E7A8FB-5384-59D4-B83D-CB6E26CB1203}"/>
          </ac:spMkLst>
        </pc:spChg>
        <pc:spChg chg="add del mod">
          <ac:chgData name="Marika Kulmar" userId="4f5db163-8a68-4abe-adb9-e79134c372c1" providerId="ADAL" clId="{5EF0B690-9D91-40E9-BDB5-6EE4194B267B}" dt="2024-01-02T09:51:41.513" v="169" actId="6264"/>
          <ac:spMkLst>
            <pc:docMk/>
            <pc:sldMk cId="2279583781" sldId="321"/>
            <ac:spMk id="11" creationId="{822BD4B5-05D4-87E7-B0D0-39AE78CA7EA1}"/>
          </ac:spMkLst>
        </pc:spChg>
        <pc:spChg chg="add del mod">
          <ac:chgData name="Marika Kulmar" userId="4f5db163-8a68-4abe-adb9-e79134c372c1" providerId="ADAL" clId="{5EF0B690-9D91-40E9-BDB5-6EE4194B267B}" dt="2024-01-16T10:00:23.417" v="1605" actId="6264"/>
          <ac:spMkLst>
            <pc:docMk/>
            <pc:sldMk cId="2279583781" sldId="321"/>
            <ac:spMk id="11" creationId="{AC5E6BDB-D371-1538-7B7C-36630FB395B7}"/>
          </ac:spMkLst>
        </pc:spChg>
        <pc:spChg chg="mod">
          <ac:chgData name="Marika Kulmar" userId="4f5db163-8a68-4abe-adb9-e79134c372c1" providerId="ADAL" clId="{5EF0B690-9D91-40E9-BDB5-6EE4194B267B}" dt="2024-01-24T13:53:06.153" v="8016" actId="1037"/>
          <ac:spMkLst>
            <pc:docMk/>
            <pc:sldMk cId="2279583781" sldId="321"/>
            <ac:spMk id="13" creationId="{6194E229-A2DC-5C64-DF10-02CF9D98F12F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2279583781" sldId="321"/>
            <ac:picMk id="7" creationId="{FAF8FFEA-4073-77F6-8629-323737CF0BB6}"/>
          </ac:picMkLst>
        </pc:picChg>
        <pc:picChg chg="mod ord">
          <ac:chgData name="Marika Kulmar" userId="4f5db163-8a68-4abe-adb9-e79134c372c1" providerId="ADAL" clId="{5EF0B690-9D91-40E9-BDB5-6EE4194B267B}" dt="2024-01-16T15:23:50.309" v="3744" actId="1035"/>
          <ac:picMkLst>
            <pc:docMk/>
            <pc:sldMk cId="2279583781" sldId="321"/>
            <ac:picMk id="14" creationId="{33888A8B-BCFD-E62B-9F1F-3796154C9FCD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17T12:36:06.057" v="4913" actId="20577"/>
        <pc:sldMkLst>
          <pc:docMk/>
          <pc:sldMk cId="155532700" sldId="323"/>
        </pc:sldMkLst>
        <pc:spChg chg="mod ord">
          <ac:chgData name="Marika Kulmar" userId="4f5db163-8a68-4abe-adb9-e79134c372c1" providerId="ADAL" clId="{5EF0B690-9D91-40E9-BDB5-6EE4194B267B}" dt="2024-01-16T10:02:25.439" v="1649" actId="6264"/>
          <ac:spMkLst>
            <pc:docMk/>
            <pc:sldMk cId="155532700" sldId="323"/>
            <ac:spMk id="2" creationId="{3DC41FCD-4633-CAEB-6423-D04711C48897}"/>
          </ac:spMkLst>
        </pc:spChg>
        <pc:spChg chg="mod ord">
          <ac:chgData name="Marika Kulmar" userId="4f5db163-8a68-4abe-adb9-e79134c372c1" providerId="ADAL" clId="{5EF0B690-9D91-40E9-BDB5-6EE4194B267B}" dt="2024-01-17T12:36:06.057" v="4913" actId="20577"/>
          <ac:spMkLst>
            <pc:docMk/>
            <pc:sldMk cId="155532700" sldId="323"/>
            <ac:spMk id="3" creationId="{34B72060-0F07-7B23-965D-F0AFA5E779CC}"/>
          </ac:spMkLst>
        </pc:spChg>
        <pc:spChg chg="mod ord">
          <ac:chgData name="Marika Kulmar" userId="4f5db163-8a68-4abe-adb9-e79134c372c1" providerId="ADAL" clId="{5EF0B690-9D91-40E9-BDB5-6EE4194B267B}" dt="2024-01-16T10:02:25.439" v="1649" actId="6264"/>
          <ac:spMkLst>
            <pc:docMk/>
            <pc:sldMk cId="155532700" sldId="323"/>
            <ac:spMk id="4" creationId="{853FC518-1BE5-0FDF-A1BA-78489BED4D5B}"/>
          </ac:spMkLst>
        </pc:spChg>
        <pc:spChg chg="mod ord">
          <ac:chgData name="Marika Kulmar" userId="4f5db163-8a68-4abe-adb9-e79134c372c1" providerId="ADAL" clId="{5EF0B690-9D91-40E9-BDB5-6EE4194B267B}" dt="2024-01-16T10:02:25.439" v="1649" actId="6264"/>
          <ac:spMkLst>
            <pc:docMk/>
            <pc:sldMk cId="155532700" sldId="323"/>
            <ac:spMk id="5" creationId="{E2BEF497-291D-AB08-2C1B-906ED37343E0}"/>
          </ac:spMkLst>
        </pc:spChg>
        <pc:spChg chg="add del mod">
          <ac:chgData name="Marika Kulmar" userId="4f5db163-8a68-4abe-adb9-e79134c372c1" providerId="ADAL" clId="{5EF0B690-9D91-40E9-BDB5-6EE4194B267B}" dt="2024-01-16T10:02:25.439" v="1649" actId="6264"/>
          <ac:spMkLst>
            <pc:docMk/>
            <pc:sldMk cId="155532700" sldId="323"/>
            <ac:spMk id="6" creationId="{26F2F606-1F56-6E0E-F67D-3B7455336689}"/>
          </ac:spMkLst>
        </pc:spChg>
        <pc:spChg chg="add del mod">
          <ac:chgData name="Marika Kulmar" userId="4f5db163-8a68-4abe-adb9-e79134c372c1" providerId="ADAL" clId="{5EF0B690-9D91-40E9-BDB5-6EE4194B267B}" dt="2024-01-02T09:55:54.544" v="344" actId="6264"/>
          <ac:spMkLst>
            <pc:docMk/>
            <pc:sldMk cId="155532700" sldId="323"/>
            <ac:spMk id="6" creationId="{69F9C806-02E9-B408-9870-6F429A984533}"/>
          </ac:spMkLst>
        </pc:spChg>
        <pc:spChg chg="add del mod">
          <ac:chgData name="Marika Kulmar" userId="4f5db163-8a68-4abe-adb9-e79134c372c1" providerId="ADAL" clId="{5EF0B690-9D91-40E9-BDB5-6EE4194B267B}" dt="2024-01-16T10:02:25.439" v="1649" actId="6264"/>
          <ac:spMkLst>
            <pc:docMk/>
            <pc:sldMk cId="155532700" sldId="323"/>
            <ac:spMk id="7" creationId="{70A5110C-D979-1F5D-527F-E22785682E3D}"/>
          </ac:spMkLst>
        </pc:spChg>
        <pc:spChg chg="add del mod">
          <ac:chgData name="Marika Kulmar" userId="4f5db163-8a68-4abe-adb9-e79134c372c1" providerId="ADAL" clId="{5EF0B690-9D91-40E9-BDB5-6EE4194B267B}" dt="2024-01-02T09:55:54.544" v="344" actId="6264"/>
          <ac:spMkLst>
            <pc:docMk/>
            <pc:sldMk cId="155532700" sldId="323"/>
            <ac:spMk id="7" creationId="{F6C720E6-16DB-8060-C3E1-E43AC6B06B05}"/>
          </ac:spMkLst>
        </pc:spChg>
        <pc:spChg chg="add del mod">
          <ac:chgData name="Marika Kulmar" userId="4f5db163-8a68-4abe-adb9-e79134c372c1" providerId="ADAL" clId="{5EF0B690-9D91-40E9-BDB5-6EE4194B267B}" dt="2024-01-16T10:02:25.439" v="1649" actId="6264"/>
          <ac:spMkLst>
            <pc:docMk/>
            <pc:sldMk cId="155532700" sldId="323"/>
            <ac:spMk id="8" creationId="{B133DAAB-0511-3B42-0A92-DC2D83499608}"/>
          </ac:spMkLst>
        </pc:spChg>
        <pc:spChg chg="add del mod">
          <ac:chgData name="Marika Kulmar" userId="4f5db163-8a68-4abe-adb9-e79134c372c1" providerId="ADAL" clId="{5EF0B690-9D91-40E9-BDB5-6EE4194B267B}" dt="2024-01-02T09:55:54.544" v="344" actId="6264"/>
          <ac:spMkLst>
            <pc:docMk/>
            <pc:sldMk cId="155532700" sldId="323"/>
            <ac:spMk id="8" creationId="{FDDF5A1E-DCD9-6D1A-0588-D422FE93295B}"/>
          </ac:spMkLst>
        </pc:spChg>
        <pc:spChg chg="add del mod">
          <ac:chgData name="Marika Kulmar" userId="4f5db163-8a68-4abe-adb9-e79134c372c1" providerId="ADAL" clId="{5EF0B690-9D91-40E9-BDB5-6EE4194B267B}" dt="2024-01-02T09:55:54.544" v="344" actId="6264"/>
          <ac:spMkLst>
            <pc:docMk/>
            <pc:sldMk cId="155532700" sldId="323"/>
            <ac:spMk id="9" creationId="{16A2CD49-B344-5ADD-FA46-E08E77145E24}"/>
          </ac:spMkLst>
        </pc:spChg>
        <pc:spChg chg="add del mod">
          <ac:chgData name="Marika Kulmar" userId="4f5db163-8a68-4abe-adb9-e79134c372c1" providerId="ADAL" clId="{5EF0B690-9D91-40E9-BDB5-6EE4194B267B}" dt="2024-01-16T10:02:25.439" v="1649" actId="6264"/>
          <ac:spMkLst>
            <pc:docMk/>
            <pc:sldMk cId="155532700" sldId="323"/>
            <ac:spMk id="9" creationId="{96A1552C-D71B-22B7-983E-6EC04ADB7D3D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155532700" sldId="323"/>
            <ac:picMk id="7" creationId="{3AFFFB9C-8068-1521-315B-4AEF73603389}"/>
          </ac:picMkLst>
        </pc:picChg>
      </pc:sldChg>
      <pc:sldChg chg="addSp delSp modSp mod modTransition modAnim">
        <pc:chgData name="Marika Kulmar" userId="4f5db163-8a68-4abe-adb9-e79134c372c1" providerId="ADAL" clId="{5EF0B690-9D91-40E9-BDB5-6EE4194B267B}" dt="2024-01-16T15:34:23.024" v="4067" actId="20577"/>
        <pc:sldMkLst>
          <pc:docMk/>
          <pc:sldMk cId="3113638677" sldId="324"/>
        </pc:sldMkLst>
        <pc:spChg chg="mod">
          <ac:chgData name="Marika Kulmar" userId="4f5db163-8a68-4abe-adb9-e79134c372c1" providerId="ADAL" clId="{5EF0B690-9D91-40E9-BDB5-6EE4194B267B}" dt="2024-01-16T11:39:24.434" v="3272" actId="1076"/>
          <ac:spMkLst>
            <pc:docMk/>
            <pc:sldMk cId="3113638677" sldId="324"/>
            <ac:spMk id="2" creationId="{8AE1F3C4-3129-4962-A0E8-D0DC9FA17D3E}"/>
          </ac:spMkLst>
        </pc:spChg>
        <pc:spChg chg="mod">
          <ac:chgData name="Marika Kulmar" userId="4f5db163-8a68-4abe-adb9-e79134c372c1" providerId="ADAL" clId="{5EF0B690-9D91-40E9-BDB5-6EE4194B267B}" dt="2024-01-16T11:39:26.947" v="3273" actId="1076"/>
          <ac:spMkLst>
            <pc:docMk/>
            <pc:sldMk cId="3113638677" sldId="324"/>
            <ac:spMk id="3" creationId="{3B0747A6-57E4-606B-7C4A-F61D1B2FB30B}"/>
          </ac:spMkLst>
        </pc:spChg>
        <pc:spChg chg="mod">
          <ac:chgData name="Marika Kulmar" userId="4f5db163-8a68-4abe-adb9-e79134c372c1" providerId="ADAL" clId="{5EF0B690-9D91-40E9-BDB5-6EE4194B267B}" dt="2024-01-16T15:34:23.024" v="4067" actId="20577"/>
          <ac:spMkLst>
            <pc:docMk/>
            <pc:sldMk cId="3113638677" sldId="324"/>
            <ac:spMk id="5" creationId="{16ABA4AE-1904-8A1A-BECD-C7193CC82F8E}"/>
          </ac:spMkLst>
        </pc:spChg>
        <pc:spChg chg="mod">
          <ac:chgData name="Marika Kulmar" userId="4f5db163-8a68-4abe-adb9-e79134c372c1" providerId="ADAL" clId="{5EF0B690-9D91-40E9-BDB5-6EE4194B267B}" dt="2024-01-16T11:39:20.466" v="3271" actId="1076"/>
          <ac:spMkLst>
            <pc:docMk/>
            <pc:sldMk cId="3113638677" sldId="324"/>
            <ac:spMk id="6" creationId="{3FFD166C-A65B-2624-034A-43AB97091CCB}"/>
          </ac:spMkLst>
        </pc:spChg>
        <pc:spChg chg="mod">
          <ac:chgData name="Marika Kulmar" userId="4f5db163-8a68-4abe-adb9-e79134c372c1" providerId="ADAL" clId="{5EF0B690-9D91-40E9-BDB5-6EE4194B267B}" dt="2024-01-16T11:39:10.986" v="3270" actId="1076"/>
          <ac:spMkLst>
            <pc:docMk/>
            <pc:sldMk cId="3113638677" sldId="324"/>
            <ac:spMk id="7" creationId="{6BA1E948-4374-5935-AC44-760F95BE227D}"/>
          </ac:spMkLst>
        </pc:spChg>
        <pc:spChg chg="mod">
          <ac:chgData name="Marika Kulmar" userId="4f5db163-8a68-4abe-adb9-e79134c372c1" providerId="ADAL" clId="{5EF0B690-9D91-40E9-BDB5-6EE4194B267B}" dt="2024-01-16T11:39:06.834" v="3269" actId="1076"/>
          <ac:spMkLst>
            <pc:docMk/>
            <pc:sldMk cId="3113638677" sldId="324"/>
            <ac:spMk id="8" creationId="{0AA373B3-FFB1-DAF4-8D64-DDA236924789}"/>
          </ac:spMkLst>
        </pc:spChg>
        <pc:spChg chg="add mod">
          <ac:chgData name="Marika Kulmar" userId="4f5db163-8a68-4abe-adb9-e79134c372c1" providerId="ADAL" clId="{5EF0B690-9D91-40E9-BDB5-6EE4194B267B}" dt="2024-01-16T11:36:00.557" v="3210" actId="1076"/>
          <ac:spMkLst>
            <pc:docMk/>
            <pc:sldMk cId="3113638677" sldId="324"/>
            <ac:spMk id="12" creationId="{710C1601-30DF-95EE-070B-A610BF6FFABB}"/>
          </ac:spMkLst>
        </pc:spChg>
        <pc:picChg chg="mod">
          <ac:chgData name="Marika Kulmar" userId="4f5db163-8a68-4abe-adb9-e79134c372c1" providerId="ADAL" clId="{5EF0B690-9D91-40E9-BDB5-6EE4194B267B}" dt="2024-01-16T13:13:28.848" v="3491" actId="14100"/>
          <ac:picMkLst>
            <pc:docMk/>
            <pc:sldMk cId="3113638677" sldId="324"/>
            <ac:picMk id="9" creationId="{D7EF2AC9-1222-3232-A77E-E6EC18A45F48}"/>
          </ac:picMkLst>
        </pc:picChg>
        <pc:picChg chg="mod">
          <ac:chgData name="Marika Kulmar" userId="4f5db163-8a68-4abe-adb9-e79134c372c1" providerId="ADAL" clId="{5EF0B690-9D91-40E9-BDB5-6EE4194B267B}" dt="2024-01-16T13:13:35.377" v="3492" actId="14100"/>
          <ac:picMkLst>
            <pc:docMk/>
            <pc:sldMk cId="3113638677" sldId="324"/>
            <ac:picMk id="11" creationId="{3C7036EE-8FB9-AA05-C107-2C608D7A524E}"/>
          </ac:picMkLst>
        </pc:pic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3113638677" sldId="324"/>
            <ac:picMk id="13" creationId="{58D65412-A3DF-F205-C562-4CFBB3A94813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25T06:45:25.074" v="8863" actId="208"/>
        <pc:sldMkLst>
          <pc:docMk/>
          <pc:sldMk cId="3887393915" sldId="331"/>
        </pc:sldMkLst>
        <pc:spChg chg="mod ord">
          <ac:chgData name="Marika Kulmar" userId="4f5db163-8a68-4abe-adb9-e79134c372c1" providerId="ADAL" clId="{5EF0B690-9D91-40E9-BDB5-6EE4194B267B}" dt="2024-01-16T14:56:38.087" v="3494" actId="21"/>
          <ac:spMkLst>
            <pc:docMk/>
            <pc:sldMk cId="3887393915" sldId="331"/>
            <ac:spMk id="2" creationId="{E9261A37-E5BF-B512-3434-B67EE374D3B0}"/>
          </ac:spMkLst>
        </pc:spChg>
        <pc:spChg chg="mod ord">
          <ac:chgData name="Marika Kulmar" userId="4f5db163-8a68-4abe-adb9-e79134c372c1" providerId="ADAL" clId="{5EF0B690-9D91-40E9-BDB5-6EE4194B267B}" dt="2024-01-16T14:56:53.123" v="3500" actId="27636"/>
          <ac:spMkLst>
            <pc:docMk/>
            <pc:sldMk cId="3887393915" sldId="331"/>
            <ac:spMk id="3" creationId="{80E3A4B4-D5C9-E6F3-7F94-C663F5EF0847}"/>
          </ac:spMkLst>
        </pc:spChg>
        <pc:spChg chg="mod ord">
          <ac:chgData name="Marika Kulmar" userId="4f5db163-8a68-4abe-adb9-e79134c372c1" providerId="ADAL" clId="{5EF0B690-9D91-40E9-BDB5-6EE4194B267B}" dt="2024-01-16T09:58:59.967" v="1590" actId="6264"/>
          <ac:spMkLst>
            <pc:docMk/>
            <pc:sldMk cId="3887393915" sldId="331"/>
            <ac:spMk id="4" creationId="{ED652E8F-B635-FD74-FF79-1974699D0A26}"/>
          </ac:spMkLst>
        </pc:spChg>
        <pc:spChg chg="mod ord">
          <ac:chgData name="Marika Kulmar" userId="4f5db163-8a68-4abe-adb9-e79134c372c1" providerId="ADAL" clId="{5EF0B690-9D91-40E9-BDB5-6EE4194B267B}" dt="2024-01-16T09:58:59.967" v="1590" actId="6264"/>
          <ac:spMkLst>
            <pc:docMk/>
            <pc:sldMk cId="3887393915" sldId="331"/>
            <ac:spMk id="5" creationId="{6324E805-9111-5C62-A2A5-DD06E4F5E4FB}"/>
          </ac:spMkLst>
        </pc:spChg>
        <pc:spChg chg="add del mod">
          <ac:chgData name="Marika Kulmar" userId="4f5db163-8a68-4abe-adb9-e79134c372c1" providerId="ADAL" clId="{5EF0B690-9D91-40E9-BDB5-6EE4194B267B}" dt="2024-01-02T09:47:58.944" v="145" actId="6264"/>
          <ac:spMkLst>
            <pc:docMk/>
            <pc:sldMk cId="3887393915" sldId="331"/>
            <ac:spMk id="6" creationId="{19879CC4-243A-0631-CBEA-8EB81CECFFCE}"/>
          </ac:spMkLst>
        </pc:spChg>
        <pc:spChg chg="add del mod">
          <ac:chgData name="Marika Kulmar" userId="4f5db163-8a68-4abe-adb9-e79134c372c1" providerId="ADAL" clId="{5EF0B690-9D91-40E9-BDB5-6EE4194B267B}" dt="2024-01-16T09:58:59.967" v="1590" actId="6264"/>
          <ac:spMkLst>
            <pc:docMk/>
            <pc:sldMk cId="3887393915" sldId="331"/>
            <ac:spMk id="6" creationId="{629A3032-973F-037D-6765-2DB769666757}"/>
          </ac:spMkLst>
        </pc:spChg>
        <pc:spChg chg="add del mod">
          <ac:chgData name="Marika Kulmar" userId="4f5db163-8a68-4abe-adb9-e79134c372c1" providerId="ADAL" clId="{5EF0B690-9D91-40E9-BDB5-6EE4194B267B}" dt="2024-01-16T09:58:59.967" v="1590" actId="6264"/>
          <ac:spMkLst>
            <pc:docMk/>
            <pc:sldMk cId="3887393915" sldId="331"/>
            <ac:spMk id="7" creationId="{823758A4-48D7-F40D-B4C8-BABE7CBD029C}"/>
          </ac:spMkLst>
        </pc:spChg>
        <pc:spChg chg="add del mod">
          <ac:chgData name="Marika Kulmar" userId="4f5db163-8a68-4abe-adb9-e79134c372c1" providerId="ADAL" clId="{5EF0B690-9D91-40E9-BDB5-6EE4194B267B}" dt="2024-01-02T09:47:58.944" v="145" actId="6264"/>
          <ac:spMkLst>
            <pc:docMk/>
            <pc:sldMk cId="3887393915" sldId="331"/>
            <ac:spMk id="7" creationId="{BC1D355E-DD40-984D-E7B1-9B5162A2525B}"/>
          </ac:spMkLst>
        </pc:spChg>
        <pc:spChg chg="add del mod">
          <ac:chgData name="Marika Kulmar" userId="4f5db163-8a68-4abe-adb9-e79134c372c1" providerId="ADAL" clId="{5EF0B690-9D91-40E9-BDB5-6EE4194B267B}" dt="2024-01-16T09:58:59.967" v="1590" actId="6264"/>
          <ac:spMkLst>
            <pc:docMk/>
            <pc:sldMk cId="3887393915" sldId="331"/>
            <ac:spMk id="8" creationId="{7FE5CC07-C06D-4DA3-D53E-4344DACBF268}"/>
          </ac:spMkLst>
        </pc:spChg>
        <pc:spChg chg="add del mod">
          <ac:chgData name="Marika Kulmar" userId="4f5db163-8a68-4abe-adb9-e79134c372c1" providerId="ADAL" clId="{5EF0B690-9D91-40E9-BDB5-6EE4194B267B}" dt="2024-01-02T09:47:58.944" v="145" actId="6264"/>
          <ac:spMkLst>
            <pc:docMk/>
            <pc:sldMk cId="3887393915" sldId="331"/>
            <ac:spMk id="8" creationId="{E4C42B65-D585-0647-0BCB-E7CA15FE4E70}"/>
          </ac:spMkLst>
        </pc:spChg>
        <pc:spChg chg="add del mod">
          <ac:chgData name="Marika Kulmar" userId="4f5db163-8a68-4abe-adb9-e79134c372c1" providerId="ADAL" clId="{5EF0B690-9D91-40E9-BDB5-6EE4194B267B}" dt="2024-01-16T09:58:59.967" v="1590" actId="6264"/>
          <ac:spMkLst>
            <pc:docMk/>
            <pc:sldMk cId="3887393915" sldId="331"/>
            <ac:spMk id="9" creationId="{3694F644-4DDD-7D80-786E-F11CD8F86344}"/>
          </ac:spMkLst>
        </pc:spChg>
        <pc:spChg chg="add del mod">
          <ac:chgData name="Marika Kulmar" userId="4f5db163-8a68-4abe-adb9-e79134c372c1" providerId="ADAL" clId="{5EF0B690-9D91-40E9-BDB5-6EE4194B267B}" dt="2024-01-02T09:47:58.944" v="145" actId="6264"/>
          <ac:spMkLst>
            <pc:docMk/>
            <pc:sldMk cId="3887393915" sldId="331"/>
            <ac:spMk id="9" creationId="{F9E4C279-F5A5-19B3-7CBC-241168105DBD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3887393915" sldId="331"/>
            <ac:picMk id="7" creationId="{029F2205-EC6C-E487-916C-97010F4B10B9}"/>
          </ac:picMkLst>
        </pc:picChg>
        <pc:picChg chg="add mod">
          <ac:chgData name="Marika Kulmar" userId="4f5db163-8a68-4abe-adb9-e79134c372c1" providerId="ADAL" clId="{5EF0B690-9D91-40E9-BDB5-6EE4194B267B}" dt="2024-01-25T06:45:25.074" v="8863" actId="208"/>
          <ac:picMkLst>
            <pc:docMk/>
            <pc:sldMk cId="3887393915" sldId="331"/>
            <ac:picMk id="7" creationId="{6F8758E2-364C-4ADD-C9AF-94823EFC133A}"/>
          </ac:picMkLst>
        </pc:picChg>
        <pc:picChg chg="add del mod">
          <ac:chgData name="Marika Kulmar" userId="4f5db163-8a68-4abe-adb9-e79134c372c1" providerId="ADAL" clId="{5EF0B690-9D91-40E9-BDB5-6EE4194B267B}" dt="2024-01-05T08:43:45.137" v="913"/>
          <ac:picMkLst>
            <pc:docMk/>
            <pc:sldMk cId="3887393915" sldId="331"/>
            <ac:picMk id="9" creationId="{ADB66EAE-9173-14B9-090B-31AF9693C772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17T12:42:02.521" v="5122" actId="1036"/>
        <pc:sldMkLst>
          <pc:docMk/>
          <pc:sldMk cId="281127691" sldId="332"/>
        </pc:sldMkLst>
        <pc:spChg chg="mod ord">
          <ac:chgData name="Marika Kulmar" userId="4f5db163-8a68-4abe-adb9-e79134c372c1" providerId="ADAL" clId="{5EF0B690-9D91-40E9-BDB5-6EE4194B267B}" dt="2024-01-16T14:56:47.330" v="3498" actId="20577"/>
          <ac:spMkLst>
            <pc:docMk/>
            <pc:sldMk cId="281127691" sldId="332"/>
            <ac:spMk id="2" creationId="{23DA8730-BAE1-B0EF-F4A2-0EEBEE522618}"/>
          </ac:spMkLst>
        </pc:spChg>
        <pc:spChg chg="mod ord">
          <ac:chgData name="Marika Kulmar" userId="4f5db163-8a68-4abe-adb9-e79134c372c1" providerId="ADAL" clId="{5EF0B690-9D91-40E9-BDB5-6EE4194B267B}" dt="2024-01-16T14:57:06.398" v="3504" actId="14"/>
          <ac:spMkLst>
            <pc:docMk/>
            <pc:sldMk cId="281127691" sldId="332"/>
            <ac:spMk id="3" creationId="{39A8B4B6-AEDA-D73F-C2F7-F4A63BAEB1C7}"/>
          </ac:spMkLst>
        </pc:spChg>
        <pc:spChg chg="mod ord">
          <ac:chgData name="Marika Kulmar" userId="4f5db163-8a68-4abe-adb9-e79134c372c1" providerId="ADAL" clId="{5EF0B690-9D91-40E9-BDB5-6EE4194B267B}" dt="2024-01-16T09:59:02.736" v="1591" actId="6264"/>
          <ac:spMkLst>
            <pc:docMk/>
            <pc:sldMk cId="281127691" sldId="332"/>
            <ac:spMk id="4" creationId="{E6245AA0-416B-9C00-2202-0879CA63DBD3}"/>
          </ac:spMkLst>
        </pc:spChg>
        <pc:spChg chg="mod ord">
          <ac:chgData name="Marika Kulmar" userId="4f5db163-8a68-4abe-adb9-e79134c372c1" providerId="ADAL" clId="{5EF0B690-9D91-40E9-BDB5-6EE4194B267B}" dt="2024-01-16T09:59:02.736" v="1591" actId="6264"/>
          <ac:spMkLst>
            <pc:docMk/>
            <pc:sldMk cId="281127691" sldId="332"/>
            <ac:spMk id="5" creationId="{D1D37B88-2F7F-3B53-976D-028C98AA09A9}"/>
          </ac:spMkLst>
        </pc:spChg>
        <pc:spChg chg="add del mod">
          <ac:chgData name="Marika Kulmar" userId="4f5db163-8a68-4abe-adb9-e79134c372c1" providerId="ADAL" clId="{5EF0B690-9D91-40E9-BDB5-6EE4194B267B}" dt="2024-01-02T09:48:08.865" v="148" actId="6264"/>
          <ac:spMkLst>
            <pc:docMk/>
            <pc:sldMk cId="281127691" sldId="332"/>
            <ac:spMk id="6" creationId="{60AF9FFC-2A51-8AA5-13B7-F8E7A6EBEA49}"/>
          </ac:spMkLst>
        </pc:spChg>
        <pc:spChg chg="add del mod">
          <ac:chgData name="Marika Kulmar" userId="4f5db163-8a68-4abe-adb9-e79134c372c1" providerId="ADAL" clId="{5EF0B690-9D91-40E9-BDB5-6EE4194B267B}" dt="2024-01-16T09:59:02.736" v="1591" actId="6264"/>
          <ac:spMkLst>
            <pc:docMk/>
            <pc:sldMk cId="281127691" sldId="332"/>
            <ac:spMk id="6" creationId="{A4104FFB-A7EB-9F32-1434-5C227CC79941}"/>
          </ac:spMkLst>
        </pc:spChg>
        <pc:spChg chg="add del mod">
          <ac:chgData name="Marika Kulmar" userId="4f5db163-8a68-4abe-adb9-e79134c372c1" providerId="ADAL" clId="{5EF0B690-9D91-40E9-BDB5-6EE4194B267B}" dt="2024-01-16T09:59:02.736" v="1591" actId="6264"/>
          <ac:spMkLst>
            <pc:docMk/>
            <pc:sldMk cId="281127691" sldId="332"/>
            <ac:spMk id="7" creationId="{6A5D26CE-8A3D-6CA0-BE7F-F383AFDDF5C6}"/>
          </ac:spMkLst>
        </pc:spChg>
        <pc:spChg chg="add del mod">
          <ac:chgData name="Marika Kulmar" userId="4f5db163-8a68-4abe-adb9-e79134c372c1" providerId="ADAL" clId="{5EF0B690-9D91-40E9-BDB5-6EE4194B267B}" dt="2024-01-02T09:48:08.865" v="148" actId="6264"/>
          <ac:spMkLst>
            <pc:docMk/>
            <pc:sldMk cId="281127691" sldId="332"/>
            <ac:spMk id="7" creationId="{9256CC37-E620-615E-CEFA-392620769E9C}"/>
          </ac:spMkLst>
        </pc:spChg>
        <pc:spChg chg="add del mod">
          <ac:chgData name="Marika Kulmar" userId="4f5db163-8a68-4abe-adb9-e79134c372c1" providerId="ADAL" clId="{5EF0B690-9D91-40E9-BDB5-6EE4194B267B}" dt="2024-01-02T09:48:08.865" v="148" actId="6264"/>
          <ac:spMkLst>
            <pc:docMk/>
            <pc:sldMk cId="281127691" sldId="332"/>
            <ac:spMk id="8" creationId="{7FEE642D-F724-9BFF-9DA8-98BAA5A3DAAF}"/>
          </ac:spMkLst>
        </pc:spChg>
        <pc:spChg chg="add del mod">
          <ac:chgData name="Marika Kulmar" userId="4f5db163-8a68-4abe-adb9-e79134c372c1" providerId="ADAL" clId="{5EF0B690-9D91-40E9-BDB5-6EE4194B267B}" dt="2024-01-16T09:59:02.736" v="1591" actId="6264"/>
          <ac:spMkLst>
            <pc:docMk/>
            <pc:sldMk cId="281127691" sldId="332"/>
            <ac:spMk id="8" creationId="{F34324C6-8709-2C01-6FC3-3A2280059828}"/>
          </ac:spMkLst>
        </pc:spChg>
        <pc:spChg chg="add del mod">
          <ac:chgData name="Marika Kulmar" userId="4f5db163-8a68-4abe-adb9-e79134c372c1" providerId="ADAL" clId="{5EF0B690-9D91-40E9-BDB5-6EE4194B267B}" dt="2024-01-16T09:59:02.736" v="1591" actId="6264"/>
          <ac:spMkLst>
            <pc:docMk/>
            <pc:sldMk cId="281127691" sldId="332"/>
            <ac:spMk id="9" creationId="{C4AC432F-9C1F-0D2D-F80C-79A918F128F2}"/>
          </ac:spMkLst>
        </pc:spChg>
        <pc:spChg chg="add del mod">
          <ac:chgData name="Marika Kulmar" userId="4f5db163-8a68-4abe-adb9-e79134c372c1" providerId="ADAL" clId="{5EF0B690-9D91-40E9-BDB5-6EE4194B267B}" dt="2024-01-02T09:48:08.865" v="148" actId="6264"/>
          <ac:spMkLst>
            <pc:docMk/>
            <pc:sldMk cId="281127691" sldId="332"/>
            <ac:spMk id="9" creationId="{C68DF7B5-E925-9FAF-8F8F-89DFA926C3B6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281127691" sldId="332"/>
            <ac:picMk id="7" creationId="{8797EDD7-4FD4-B09E-A25C-2A8BE37A60E6}"/>
          </ac:picMkLst>
        </pc:picChg>
        <pc:picChg chg="add del mod">
          <ac:chgData name="Marika Kulmar" userId="4f5db163-8a68-4abe-adb9-e79134c372c1" providerId="ADAL" clId="{5EF0B690-9D91-40E9-BDB5-6EE4194B267B}" dt="2024-01-05T08:43:45.137" v="913"/>
          <ac:picMkLst>
            <pc:docMk/>
            <pc:sldMk cId="281127691" sldId="332"/>
            <ac:picMk id="9" creationId="{8871D1CE-F13F-A764-AC71-CF6DD9845427}"/>
          </ac:picMkLst>
        </pc:picChg>
        <pc:picChg chg="add mod">
          <ac:chgData name="Marika Kulmar" userId="4f5db163-8a68-4abe-adb9-e79134c372c1" providerId="ADAL" clId="{5EF0B690-9D91-40E9-BDB5-6EE4194B267B}" dt="2024-01-17T12:42:02.521" v="5122" actId="1036"/>
          <ac:picMkLst>
            <pc:docMk/>
            <pc:sldMk cId="281127691" sldId="332"/>
            <ac:picMk id="10" creationId="{1D1A5D0F-B788-2230-E7C3-9C856D83B9EC}"/>
          </ac:picMkLst>
        </pc:picChg>
      </pc:sldChg>
      <pc:sldChg chg="addSp delSp modSp mod modTransition modClrScheme modAnim chgLayout">
        <pc:chgData name="Marika Kulmar" userId="4f5db163-8a68-4abe-adb9-e79134c372c1" providerId="ADAL" clId="{5EF0B690-9D91-40E9-BDB5-6EE4194B267B}" dt="2024-01-16T16:10:06.590" v="4807" actId="20577"/>
        <pc:sldMkLst>
          <pc:docMk/>
          <pc:sldMk cId="3846902516" sldId="333"/>
        </pc:sldMkLst>
        <pc:spChg chg="mod ord">
          <ac:chgData name="Marika Kulmar" userId="4f5db163-8a68-4abe-adb9-e79134c372c1" providerId="ADAL" clId="{5EF0B690-9D91-40E9-BDB5-6EE4194B267B}" dt="2024-01-16T15:14:24.206" v="3520" actId="700"/>
          <ac:spMkLst>
            <pc:docMk/>
            <pc:sldMk cId="3846902516" sldId="333"/>
            <ac:spMk id="2" creationId="{548BFDBE-74EA-F4E5-1B7E-0179EC71A400}"/>
          </ac:spMkLst>
        </pc:spChg>
        <pc:spChg chg="mod ord">
          <ac:chgData name="Marika Kulmar" userId="4f5db163-8a68-4abe-adb9-e79134c372c1" providerId="ADAL" clId="{5EF0B690-9D91-40E9-BDB5-6EE4194B267B}" dt="2024-01-16T15:17:29.982" v="3568" actId="20577"/>
          <ac:spMkLst>
            <pc:docMk/>
            <pc:sldMk cId="3846902516" sldId="333"/>
            <ac:spMk id="3" creationId="{25B145D5-99E0-25A5-FC19-60848FBDC167}"/>
          </ac:spMkLst>
        </pc:spChg>
        <pc:spChg chg="mod ord">
          <ac:chgData name="Marika Kulmar" userId="4f5db163-8a68-4abe-adb9-e79134c372c1" providerId="ADAL" clId="{5EF0B690-9D91-40E9-BDB5-6EE4194B267B}" dt="2024-01-16T15:14:24.206" v="3520" actId="700"/>
          <ac:spMkLst>
            <pc:docMk/>
            <pc:sldMk cId="3846902516" sldId="333"/>
            <ac:spMk id="4" creationId="{1BC5CDEC-6A83-9031-36DD-8CC3C32FF6F1}"/>
          </ac:spMkLst>
        </pc:spChg>
        <pc:spChg chg="mod ord">
          <ac:chgData name="Marika Kulmar" userId="4f5db163-8a68-4abe-adb9-e79134c372c1" providerId="ADAL" clId="{5EF0B690-9D91-40E9-BDB5-6EE4194B267B}" dt="2024-01-16T15:14:24.206" v="3520" actId="700"/>
          <ac:spMkLst>
            <pc:docMk/>
            <pc:sldMk cId="3846902516" sldId="333"/>
            <ac:spMk id="5" creationId="{1703F5BC-4660-95CE-EB4D-D654D664BE0F}"/>
          </ac:spMkLst>
        </pc:spChg>
        <pc:spChg chg="add del mod">
          <ac:chgData name="Marika Kulmar" userId="4f5db163-8a68-4abe-adb9-e79134c372c1" providerId="ADAL" clId="{5EF0B690-9D91-40E9-BDB5-6EE4194B267B}" dt="2024-01-02T09:48:44.304" v="153" actId="6264"/>
          <ac:spMkLst>
            <pc:docMk/>
            <pc:sldMk cId="3846902516" sldId="333"/>
            <ac:spMk id="6" creationId="{DF1A5932-ED84-9014-45A4-C594C2F012F1}"/>
          </ac:spMkLst>
        </pc:spChg>
        <pc:spChg chg="add del">
          <ac:chgData name="Marika Kulmar" userId="4f5db163-8a68-4abe-adb9-e79134c372c1" providerId="ADAL" clId="{5EF0B690-9D91-40E9-BDB5-6EE4194B267B}" dt="2024-01-16T09:07:49.199" v="1123" actId="22"/>
          <ac:spMkLst>
            <pc:docMk/>
            <pc:sldMk cId="3846902516" sldId="333"/>
            <ac:spMk id="7" creationId="{3BFF242A-7249-F45C-F01C-7CAA4BD1B20D}"/>
          </ac:spMkLst>
        </pc:spChg>
        <pc:spChg chg="add del mod">
          <ac:chgData name="Marika Kulmar" userId="4f5db163-8a68-4abe-adb9-e79134c372c1" providerId="ADAL" clId="{5EF0B690-9D91-40E9-BDB5-6EE4194B267B}" dt="2024-01-02T09:48:44.304" v="153" actId="6264"/>
          <ac:spMkLst>
            <pc:docMk/>
            <pc:sldMk cId="3846902516" sldId="333"/>
            <ac:spMk id="7" creationId="{FCD6D51A-55C5-9267-6AF8-53201744BB99}"/>
          </ac:spMkLst>
        </pc:spChg>
        <pc:spChg chg="add del mod">
          <ac:chgData name="Marika Kulmar" userId="4f5db163-8a68-4abe-adb9-e79134c372c1" providerId="ADAL" clId="{5EF0B690-9D91-40E9-BDB5-6EE4194B267B}" dt="2024-01-16T09:08:38.575" v="1149" actId="478"/>
          <ac:spMkLst>
            <pc:docMk/>
            <pc:sldMk cId="3846902516" sldId="333"/>
            <ac:spMk id="8" creationId="{0D47A79C-CE00-22CE-109E-917E78F2F554}"/>
          </ac:spMkLst>
        </pc:spChg>
        <pc:spChg chg="add del mod">
          <ac:chgData name="Marika Kulmar" userId="4f5db163-8a68-4abe-adb9-e79134c372c1" providerId="ADAL" clId="{5EF0B690-9D91-40E9-BDB5-6EE4194B267B}" dt="2024-01-02T09:48:44.304" v="153" actId="6264"/>
          <ac:spMkLst>
            <pc:docMk/>
            <pc:sldMk cId="3846902516" sldId="333"/>
            <ac:spMk id="8" creationId="{27EC4937-32B0-928B-36B2-38382DB6F5CF}"/>
          </ac:spMkLst>
        </pc:spChg>
        <pc:spChg chg="add del mod">
          <ac:chgData name="Marika Kulmar" userId="4f5db163-8a68-4abe-adb9-e79134c372c1" providerId="ADAL" clId="{5EF0B690-9D91-40E9-BDB5-6EE4194B267B}" dt="2024-01-02T09:48:44.304" v="153" actId="6264"/>
          <ac:spMkLst>
            <pc:docMk/>
            <pc:sldMk cId="3846902516" sldId="333"/>
            <ac:spMk id="9" creationId="{19DF7686-C030-E829-9F80-0D991E55CFBF}"/>
          </ac:spMkLst>
        </pc:spChg>
        <pc:spChg chg="add mod">
          <ac:chgData name="Marika Kulmar" userId="4f5db163-8a68-4abe-adb9-e79134c372c1" providerId="ADAL" clId="{5EF0B690-9D91-40E9-BDB5-6EE4194B267B}" dt="2024-01-16T15:17:51.567" v="3572" actId="20577"/>
          <ac:spMkLst>
            <pc:docMk/>
            <pc:sldMk cId="3846902516" sldId="333"/>
            <ac:spMk id="9" creationId="{89364B23-EDEC-DBBF-F095-2E6FF8A45068}"/>
          </ac:spMkLst>
        </pc:spChg>
        <pc:spChg chg="add del mod">
          <ac:chgData name="Marika Kulmar" userId="4f5db163-8a68-4abe-adb9-e79134c372c1" providerId="ADAL" clId="{5EF0B690-9D91-40E9-BDB5-6EE4194B267B}" dt="2024-01-16T09:59:26.528" v="1594" actId="6264"/>
          <ac:spMkLst>
            <pc:docMk/>
            <pc:sldMk cId="3846902516" sldId="333"/>
            <ac:spMk id="10" creationId="{960A07DE-05C8-7D44-42EC-3975B829E856}"/>
          </ac:spMkLst>
        </pc:spChg>
        <pc:spChg chg="add del mod">
          <ac:chgData name="Marika Kulmar" userId="4f5db163-8a68-4abe-adb9-e79134c372c1" providerId="ADAL" clId="{5EF0B690-9D91-40E9-BDB5-6EE4194B267B}" dt="2024-01-16T09:59:26.528" v="1594" actId="6264"/>
          <ac:spMkLst>
            <pc:docMk/>
            <pc:sldMk cId="3846902516" sldId="333"/>
            <ac:spMk id="11" creationId="{BF8C9E22-8D09-6CC3-2290-9B9CB51B5B85}"/>
          </ac:spMkLst>
        </pc:spChg>
        <pc:spChg chg="add del mod">
          <ac:chgData name="Marika Kulmar" userId="4f5db163-8a68-4abe-adb9-e79134c372c1" providerId="ADAL" clId="{5EF0B690-9D91-40E9-BDB5-6EE4194B267B}" dt="2024-01-16T09:59:26.528" v="1594" actId="6264"/>
          <ac:spMkLst>
            <pc:docMk/>
            <pc:sldMk cId="3846902516" sldId="333"/>
            <ac:spMk id="12" creationId="{C225A9E2-C629-3458-70E1-1DF9D79F43F0}"/>
          </ac:spMkLst>
        </pc:spChg>
        <pc:spChg chg="add del mod">
          <ac:chgData name="Marika Kulmar" userId="4f5db163-8a68-4abe-adb9-e79134c372c1" providerId="ADAL" clId="{5EF0B690-9D91-40E9-BDB5-6EE4194B267B}" dt="2024-01-16T09:59:26.528" v="1594" actId="6264"/>
          <ac:spMkLst>
            <pc:docMk/>
            <pc:sldMk cId="3846902516" sldId="333"/>
            <ac:spMk id="13" creationId="{13D59F5E-1DF1-62B5-3B92-12E1E88485BB}"/>
          </ac:spMkLst>
        </pc:spChg>
        <pc:spChg chg="add del mod ord">
          <ac:chgData name="Marika Kulmar" userId="4f5db163-8a68-4abe-adb9-e79134c372c1" providerId="ADAL" clId="{5EF0B690-9D91-40E9-BDB5-6EE4194B267B}" dt="2024-01-16T15:14:57.587" v="3526" actId="3680"/>
          <ac:spMkLst>
            <pc:docMk/>
            <pc:sldMk cId="3846902516" sldId="333"/>
            <ac:spMk id="14" creationId="{C977EF55-6BA5-74A1-343B-1D0EAE213EDC}"/>
          </ac:spMkLst>
        </pc:spChg>
        <pc:graphicFrameChg chg="add mod ord modGraphic">
          <ac:chgData name="Marika Kulmar" userId="4f5db163-8a68-4abe-adb9-e79134c372c1" providerId="ADAL" clId="{5EF0B690-9D91-40E9-BDB5-6EE4194B267B}" dt="2024-01-16T16:10:06.590" v="4807" actId="20577"/>
          <ac:graphicFrameMkLst>
            <pc:docMk/>
            <pc:sldMk cId="3846902516" sldId="333"/>
            <ac:graphicFrameMk id="15" creationId="{31D07A1A-1ABF-E4DF-2D90-0CD144B5EF2F}"/>
          </ac:graphicFrameMkLst>
        </pc:graphicFrame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3846902516" sldId="333"/>
            <ac:picMk id="7" creationId="{E94ECD7C-3F2B-EB82-303A-FA13E277FA33}"/>
          </ac:picMkLst>
        </pc:picChg>
      </pc:sldChg>
      <pc:sldChg chg="addSp delSp modSp mod modTransition modAnim chgLayout">
        <pc:chgData name="Marika Kulmar" userId="4f5db163-8a68-4abe-adb9-e79134c372c1" providerId="ADAL" clId="{5EF0B690-9D91-40E9-BDB5-6EE4194B267B}" dt="2024-01-16T15:40:25.519" v="4343" actId="14100"/>
        <pc:sldMkLst>
          <pc:docMk/>
          <pc:sldMk cId="3093576092" sldId="335"/>
        </pc:sldMkLst>
        <pc:spChg chg="mod ord">
          <ac:chgData name="Marika Kulmar" userId="4f5db163-8a68-4abe-adb9-e79134c372c1" providerId="ADAL" clId="{5EF0B690-9D91-40E9-BDB5-6EE4194B267B}" dt="2024-01-16T10:00:43.055" v="1610" actId="6264"/>
          <ac:spMkLst>
            <pc:docMk/>
            <pc:sldMk cId="3093576092" sldId="335"/>
            <ac:spMk id="2" creationId="{C3D25935-8816-C90E-FBE4-123A4B5BB370}"/>
          </ac:spMkLst>
        </pc:spChg>
        <pc:spChg chg="mod ord">
          <ac:chgData name="Marika Kulmar" userId="4f5db163-8a68-4abe-adb9-e79134c372c1" providerId="ADAL" clId="{5EF0B690-9D91-40E9-BDB5-6EE4194B267B}" dt="2024-01-16T10:00:49.581" v="1611" actId="14100"/>
          <ac:spMkLst>
            <pc:docMk/>
            <pc:sldMk cId="3093576092" sldId="335"/>
            <ac:spMk id="3" creationId="{3040B277-4D1C-CC50-200D-3789CE36D27F}"/>
          </ac:spMkLst>
        </pc:spChg>
        <pc:spChg chg="mod ord">
          <ac:chgData name="Marika Kulmar" userId="4f5db163-8a68-4abe-adb9-e79134c372c1" providerId="ADAL" clId="{5EF0B690-9D91-40E9-BDB5-6EE4194B267B}" dt="2024-01-16T10:00:43.055" v="1610" actId="6264"/>
          <ac:spMkLst>
            <pc:docMk/>
            <pc:sldMk cId="3093576092" sldId="335"/>
            <ac:spMk id="4" creationId="{F1337111-8E55-13C0-01B0-25665D263744}"/>
          </ac:spMkLst>
        </pc:spChg>
        <pc:spChg chg="mod">
          <ac:chgData name="Marika Kulmar" userId="4f5db163-8a68-4abe-adb9-e79134c372c1" providerId="ADAL" clId="{5EF0B690-9D91-40E9-BDB5-6EE4194B267B}" dt="2024-01-16T15:40:25.519" v="4343" actId="14100"/>
          <ac:spMkLst>
            <pc:docMk/>
            <pc:sldMk cId="3093576092" sldId="335"/>
            <ac:spMk id="55" creationId="{A1DF6FFF-FDBD-5F61-2066-B08DAD145FCB}"/>
          </ac:spMkLst>
        </pc:spChg>
        <pc:spChg chg="mod ord">
          <ac:chgData name="Marika Kulmar" userId="4f5db163-8a68-4abe-adb9-e79134c372c1" providerId="ADAL" clId="{5EF0B690-9D91-40E9-BDB5-6EE4194B267B}" dt="2024-01-16T10:00:43.055" v="1610" actId="6264"/>
          <ac:spMkLst>
            <pc:docMk/>
            <pc:sldMk cId="3093576092" sldId="335"/>
            <ac:spMk id="56" creationId="{0870C9B1-CD2B-74FC-1B70-311F86DD3B28}"/>
          </ac:spMkLst>
        </pc:spChg>
        <pc:spChg chg="add del mod">
          <ac:chgData name="Marika Kulmar" userId="4f5db163-8a68-4abe-adb9-e79134c372c1" providerId="ADAL" clId="{5EF0B690-9D91-40E9-BDB5-6EE4194B267B}" dt="2024-01-16T10:00:43.055" v="1610" actId="6264"/>
          <ac:spMkLst>
            <pc:docMk/>
            <pc:sldMk cId="3093576092" sldId="335"/>
            <ac:spMk id="57" creationId="{1A51AA89-B3E2-ED65-C767-35B8DCF0BCDB}"/>
          </ac:spMkLst>
        </pc:spChg>
        <pc:spChg chg="add del mod">
          <ac:chgData name="Marika Kulmar" userId="4f5db163-8a68-4abe-adb9-e79134c372c1" providerId="ADAL" clId="{5EF0B690-9D91-40E9-BDB5-6EE4194B267B}" dt="2024-01-02T09:52:05.944" v="174" actId="6264"/>
          <ac:spMkLst>
            <pc:docMk/>
            <pc:sldMk cId="3093576092" sldId="335"/>
            <ac:spMk id="57" creationId="{681C764A-FEF2-51FD-16F6-601CED14FED5}"/>
          </ac:spMkLst>
        </pc:spChg>
        <pc:spChg chg="add del mod">
          <ac:chgData name="Marika Kulmar" userId="4f5db163-8a68-4abe-adb9-e79134c372c1" providerId="ADAL" clId="{5EF0B690-9D91-40E9-BDB5-6EE4194B267B}" dt="2024-01-02T09:52:05.944" v="174" actId="6264"/>
          <ac:spMkLst>
            <pc:docMk/>
            <pc:sldMk cId="3093576092" sldId="335"/>
            <ac:spMk id="58" creationId="{15EE5264-7D21-1E4C-7F27-911A8FA311F6}"/>
          </ac:spMkLst>
        </pc:spChg>
        <pc:spChg chg="add del mod">
          <ac:chgData name="Marika Kulmar" userId="4f5db163-8a68-4abe-adb9-e79134c372c1" providerId="ADAL" clId="{5EF0B690-9D91-40E9-BDB5-6EE4194B267B}" dt="2024-01-16T10:00:43.055" v="1610" actId="6264"/>
          <ac:spMkLst>
            <pc:docMk/>
            <pc:sldMk cId="3093576092" sldId="335"/>
            <ac:spMk id="58" creationId="{E8030D8E-561F-2D5B-EEEC-131224E49154}"/>
          </ac:spMkLst>
        </pc:spChg>
        <pc:spChg chg="add del mod">
          <ac:chgData name="Marika Kulmar" userId="4f5db163-8a68-4abe-adb9-e79134c372c1" providerId="ADAL" clId="{5EF0B690-9D91-40E9-BDB5-6EE4194B267B}" dt="2024-01-02T09:52:05.944" v="174" actId="6264"/>
          <ac:spMkLst>
            <pc:docMk/>
            <pc:sldMk cId="3093576092" sldId="335"/>
            <ac:spMk id="59" creationId="{0BD0A054-1A28-DF56-8E1A-8EFB911E6D8D}"/>
          </ac:spMkLst>
        </pc:spChg>
        <pc:spChg chg="add del mod">
          <ac:chgData name="Marika Kulmar" userId="4f5db163-8a68-4abe-adb9-e79134c372c1" providerId="ADAL" clId="{5EF0B690-9D91-40E9-BDB5-6EE4194B267B}" dt="2024-01-16T10:00:43.055" v="1610" actId="6264"/>
          <ac:spMkLst>
            <pc:docMk/>
            <pc:sldMk cId="3093576092" sldId="335"/>
            <ac:spMk id="59" creationId="{C4390454-0E9F-A3CC-287A-689B13BD7D12}"/>
          </ac:spMkLst>
        </pc:spChg>
        <pc:spChg chg="add del mod">
          <ac:chgData name="Marika Kulmar" userId="4f5db163-8a68-4abe-adb9-e79134c372c1" providerId="ADAL" clId="{5EF0B690-9D91-40E9-BDB5-6EE4194B267B}" dt="2024-01-16T10:00:43.055" v="1610" actId="6264"/>
          <ac:spMkLst>
            <pc:docMk/>
            <pc:sldMk cId="3093576092" sldId="335"/>
            <ac:spMk id="60" creationId="{287CB418-5A2E-47DC-7CB4-D792E0553108}"/>
          </ac:spMkLst>
        </pc:spChg>
        <pc:spChg chg="add del mod">
          <ac:chgData name="Marika Kulmar" userId="4f5db163-8a68-4abe-adb9-e79134c372c1" providerId="ADAL" clId="{5EF0B690-9D91-40E9-BDB5-6EE4194B267B}" dt="2024-01-02T09:52:05.944" v="174" actId="6264"/>
          <ac:spMkLst>
            <pc:docMk/>
            <pc:sldMk cId="3093576092" sldId="335"/>
            <ac:spMk id="60" creationId="{64435E16-1C1A-C13F-DF16-240137122346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3093576092" sldId="335"/>
            <ac:picMk id="58" creationId="{A49F1B30-E82B-107C-790B-DE2D170450E7}"/>
          </ac:picMkLst>
        </pc:picChg>
      </pc:sldChg>
      <pc:sldChg chg="addSp delSp modSp mod modTransition modClrScheme modAnim chgLayout">
        <pc:chgData name="Marika Kulmar" userId="4f5db163-8a68-4abe-adb9-e79134c372c1" providerId="ADAL" clId="{5EF0B690-9D91-40E9-BDB5-6EE4194B267B}" dt="2024-01-19T13:57:08.688" v="5139" actId="1036"/>
        <pc:sldMkLst>
          <pc:docMk/>
          <pc:sldMk cId="3323281456" sldId="336"/>
        </pc:sldMkLst>
        <pc:spChg chg="mod ord">
          <ac:chgData name="Marika Kulmar" userId="4f5db163-8a68-4abe-adb9-e79134c372c1" providerId="ADAL" clId="{5EF0B690-9D91-40E9-BDB5-6EE4194B267B}" dt="2024-01-02T09:58:46.697" v="414" actId="700"/>
          <ac:spMkLst>
            <pc:docMk/>
            <pc:sldMk cId="3323281456" sldId="336"/>
            <ac:spMk id="2" creationId="{9993577A-7F59-D678-2F68-F406F403B148}"/>
          </ac:spMkLst>
        </pc:spChg>
        <pc:spChg chg="add del mod">
          <ac:chgData name="Marika Kulmar" userId="4f5db163-8a68-4abe-adb9-e79134c372c1" providerId="ADAL" clId="{5EF0B690-9D91-40E9-BDB5-6EE4194B267B}" dt="2024-01-02T09:52:45.270" v="184" actId="6264"/>
          <ac:spMkLst>
            <pc:docMk/>
            <pc:sldMk cId="3323281456" sldId="336"/>
            <ac:spMk id="3" creationId="{513BAAD1-7AF7-B474-FA62-6007991CAF07}"/>
          </ac:spMkLst>
        </pc:spChg>
        <pc:spChg chg="add mod">
          <ac:chgData name="Marika Kulmar" userId="4f5db163-8a68-4abe-adb9-e79134c372c1" providerId="ADAL" clId="{5EF0B690-9D91-40E9-BDB5-6EE4194B267B}" dt="2024-01-16T11:26:26.198" v="2778" actId="1076"/>
          <ac:spMkLst>
            <pc:docMk/>
            <pc:sldMk cId="3323281456" sldId="336"/>
            <ac:spMk id="3" creationId="{ADA476C7-252C-96A2-BF43-A1476B24AE15}"/>
          </ac:spMkLst>
        </pc:spChg>
        <pc:spChg chg="mod ord">
          <ac:chgData name="Marika Kulmar" userId="4f5db163-8a68-4abe-adb9-e79134c372c1" providerId="ADAL" clId="{5EF0B690-9D91-40E9-BDB5-6EE4194B267B}" dt="2024-01-02T09:58:46.697" v="414" actId="700"/>
          <ac:spMkLst>
            <pc:docMk/>
            <pc:sldMk cId="3323281456" sldId="336"/>
            <ac:spMk id="4" creationId="{0AE06943-DB0B-15F2-4408-C98D4C3B144D}"/>
          </ac:spMkLst>
        </pc:spChg>
        <pc:spChg chg="mod ord">
          <ac:chgData name="Marika Kulmar" userId="4f5db163-8a68-4abe-adb9-e79134c372c1" providerId="ADAL" clId="{5EF0B690-9D91-40E9-BDB5-6EE4194B267B}" dt="2024-01-16T09:10:57.080" v="1255" actId="20577"/>
          <ac:spMkLst>
            <pc:docMk/>
            <pc:sldMk cId="3323281456" sldId="336"/>
            <ac:spMk id="5" creationId="{F6C320C2-ABD2-5805-F527-F07C66ADE32A}"/>
          </ac:spMkLst>
        </pc:spChg>
        <pc:spChg chg="mod ord">
          <ac:chgData name="Marika Kulmar" userId="4f5db163-8a68-4abe-adb9-e79134c372c1" providerId="ADAL" clId="{5EF0B690-9D91-40E9-BDB5-6EE4194B267B}" dt="2024-01-16T15:32:04.920" v="3995" actId="20577"/>
          <ac:spMkLst>
            <pc:docMk/>
            <pc:sldMk cId="3323281456" sldId="336"/>
            <ac:spMk id="6" creationId="{CADB2258-8A67-9C99-933A-B60E6809AF0C}"/>
          </ac:spMkLst>
        </pc:spChg>
        <pc:spChg chg="add del mod">
          <ac:chgData name="Marika Kulmar" userId="4f5db163-8a68-4abe-adb9-e79134c372c1" providerId="ADAL" clId="{5EF0B690-9D91-40E9-BDB5-6EE4194B267B}" dt="2024-01-02T09:52:45.270" v="184" actId="6264"/>
          <ac:spMkLst>
            <pc:docMk/>
            <pc:sldMk cId="3323281456" sldId="336"/>
            <ac:spMk id="7" creationId="{FAD3952F-10BD-E074-0325-01DB3CFD1847}"/>
          </ac:spMkLst>
        </pc:spChg>
        <pc:spChg chg="mod">
          <ac:chgData name="Marika Kulmar" userId="4f5db163-8a68-4abe-adb9-e79134c372c1" providerId="ADAL" clId="{5EF0B690-9D91-40E9-BDB5-6EE4194B267B}" dt="2024-01-16T15:40:53.327" v="4375" actId="1036"/>
          <ac:spMkLst>
            <pc:docMk/>
            <pc:sldMk cId="3323281456" sldId="336"/>
            <ac:spMk id="8" creationId="{422D3CB2-C3F4-7315-A7B7-3CDE28D12169}"/>
          </ac:spMkLst>
        </pc:spChg>
        <pc:spChg chg="add del mod">
          <ac:chgData name="Marika Kulmar" userId="4f5db163-8a68-4abe-adb9-e79134c372c1" providerId="ADAL" clId="{5EF0B690-9D91-40E9-BDB5-6EE4194B267B}" dt="2024-01-02T09:52:45.270" v="184" actId="6264"/>
          <ac:spMkLst>
            <pc:docMk/>
            <pc:sldMk cId="3323281456" sldId="336"/>
            <ac:spMk id="9" creationId="{49F96F8E-6228-C3BB-F3B5-3BFF8E459D1C}"/>
          </ac:spMkLst>
        </pc:spChg>
        <pc:spChg chg="add del mod">
          <ac:chgData name="Marika Kulmar" userId="4f5db163-8a68-4abe-adb9-e79134c372c1" providerId="ADAL" clId="{5EF0B690-9D91-40E9-BDB5-6EE4194B267B}" dt="2024-01-02T09:52:45.270" v="184" actId="6264"/>
          <ac:spMkLst>
            <pc:docMk/>
            <pc:sldMk cId="3323281456" sldId="336"/>
            <ac:spMk id="10" creationId="{086AEA04-9DE1-5F3A-03F4-0475EB9EE137}"/>
          </ac:spMkLst>
        </pc:spChg>
        <pc:spChg chg="add del mod ord">
          <ac:chgData name="Marika Kulmar" userId="4f5db163-8a68-4abe-adb9-e79134c372c1" providerId="ADAL" clId="{5EF0B690-9D91-40E9-BDB5-6EE4194B267B}" dt="2024-01-02T10:11:48.431" v="415" actId="931"/>
          <ac:spMkLst>
            <pc:docMk/>
            <pc:sldMk cId="3323281456" sldId="336"/>
            <ac:spMk id="11" creationId="{C1199143-6608-FF33-03A8-80C2C6A8B093}"/>
          </ac:spMkLst>
        </pc:spChg>
        <pc:spChg chg="add mod">
          <ac:chgData name="Marika Kulmar" userId="4f5db163-8a68-4abe-adb9-e79134c372c1" providerId="ADAL" clId="{5EF0B690-9D91-40E9-BDB5-6EE4194B267B}" dt="2024-01-19T13:57:08.688" v="5139" actId="1036"/>
          <ac:spMkLst>
            <pc:docMk/>
            <pc:sldMk cId="3323281456" sldId="336"/>
            <ac:spMk id="14" creationId="{E2E6F36B-39FA-A164-392E-0ADAECBB75DB}"/>
          </ac:spMkLst>
        </pc:spChg>
        <pc:spChg chg="add del mod">
          <ac:chgData name="Marika Kulmar" userId="4f5db163-8a68-4abe-adb9-e79134c372c1" providerId="ADAL" clId="{5EF0B690-9D91-40E9-BDB5-6EE4194B267B}" dt="2024-01-02T11:12:22.730" v="501" actId="478"/>
          <ac:spMkLst>
            <pc:docMk/>
            <pc:sldMk cId="3323281456" sldId="336"/>
            <ac:spMk id="15" creationId="{9D0F5464-0BB2-1B28-BC67-40C692350015}"/>
          </ac:spMkLst>
        </pc:spChg>
        <pc:spChg chg="add mod">
          <ac:chgData name="Marika Kulmar" userId="4f5db163-8a68-4abe-adb9-e79134c372c1" providerId="ADAL" clId="{5EF0B690-9D91-40E9-BDB5-6EE4194B267B}" dt="2024-01-19T13:56:58.144" v="5130" actId="14100"/>
          <ac:spMkLst>
            <pc:docMk/>
            <pc:sldMk cId="3323281456" sldId="336"/>
            <ac:spMk id="16" creationId="{B8A47DB0-1E2B-76C5-2199-80A79662949C}"/>
          </ac:spMkLst>
        </pc:spChg>
        <pc:picChg chg="add del mod">
          <ac:chgData name="Marika Kulmar" userId="4f5db163-8a68-4abe-adb9-e79134c372c1" providerId="ADAL" clId="{5EF0B690-9D91-40E9-BDB5-6EE4194B267B}" dt="2024-01-05T08:31:10.263" v="898"/>
          <ac:picMkLst>
            <pc:docMk/>
            <pc:sldMk cId="3323281456" sldId="336"/>
            <ac:picMk id="7" creationId="{B5651D69-A9E6-ADD7-907F-BC454609E199}"/>
          </ac:picMkLst>
        </pc:picChg>
        <pc:picChg chg="add mod">
          <ac:chgData name="Marika Kulmar" userId="4f5db163-8a68-4abe-adb9-e79134c372c1" providerId="ADAL" clId="{5EF0B690-9D91-40E9-BDB5-6EE4194B267B}" dt="2024-01-19T13:56:36.815" v="5128" actId="14100"/>
          <ac:picMkLst>
            <pc:docMk/>
            <pc:sldMk cId="3323281456" sldId="336"/>
            <ac:picMk id="13" creationId="{38FEAD59-41A0-0B87-E861-89C7607235AC}"/>
          </ac:picMkLst>
        </pc:picChg>
      </pc:sldChg>
      <pc:sldChg chg="addSp delSp modSp new mod modClrScheme chgLayout">
        <pc:chgData name="Marika Kulmar" userId="4f5db163-8a68-4abe-adb9-e79134c372c1" providerId="ADAL" clId="{5EF0B690-9D91-40E9-BDB5-6EE4194B267B}" dt="2024-01-16T13:08:29.597" v="3490" actId="1036"/>
        <pc:sldMkLst>
          <pc:docMk/>
          <pc:sldMk cId="3123458270" sldId="337"/>
        </pc:sldMkLst>
        <pc:spChg chg="del mod ord">
          <ac:chgData name="Marika Kulmar" userId="4f5db163-8a68-4abe-adb9-e79134c372c1" providerId="ADAL" clId="{5EF0B690-9D91-40E9-BDB5-6EE4194B267B}" dt="2024-01-16T13:07:59.237" v="3420" actId="700"/>
          <ac:spMkLst>
            <pc:docMk/>
            <pc:sldMk cId="3123458270" sldId="337"/>
            <ac:spMk id="2" creationId="{8714ACC9-3636-7B95-98AE-B6C74AD37125}"/>
          </ac:spMkLst>
        </pc:spChg>
        <pc:spChg chg="del mod ord">
          <ac:chgData name="Marika Kulmar" userId="4f5db163-8a68-4abe-adb9-e79134c372c1" providerId="ADAL" clId="{5EF0B690-9D91-40E9-BDB5-6EE4194B267B}" dt="2024-01-16T13:07:59.237" v="3420" actId="700"/>
          <ac:spMkLst>
            <pc:docMk/>
            <pc:sldMk cId="3123458270" sldId="337"/>
            <ac:spMk id="3" creationId="{2BD9EF3F-AC4A-DF93-DB4C-A7D5302275F5}"/>
          </ac:spMkLst>
        </pc:spChg>
        <pc:spChg chg="mod ord">
          <ac:chgData name="Marika Kulmar" userId="4f5db163-8a68-4abe-adb9-e79134c372c1" providerId="ADAL" clId="{5EF0B690-9D91-40E9-BDB5-6EE4194B267B}" dt="2024-01-16T13:07:59.237" v="3420" actId="700"/>
          <ac:spMkLst>
            <pc:docMk/>
            <pc:sldMk cId="3123458270" sldId="337"/>
            <ac:spMk id="4" creationId="{98C68558-DC7C-F7FA-7EA0-AFD74B1C05E6}"/>
          </ac:spMkLst>
        </pc:spChg>
        <pc:spChg chg="mod ord">
          <ac:chgData name="Marika Kulmar" userId="4f5db163-8a68-4abe-adb9-e79134c372c1" providerId="ADAL" clId="{5EF0B690-9D91-40E9-BDB5-6EE4194B267B}" dt="2024-01-16T13:07:59.237" v="3420" actId="700"/>
          <ac:spMkLst>
            <pc:docMk/>
            <pc:sldMk cId="3123458270" sldId="337"/>
            <ac:spMk id="5" creationId="{11B1E925-6DC8-3AC8-1D12-24B0A37423A2}"/>
          </ac:spMkLst>
        </pc:spChg>
        <pc:spChg chg="add mod ord">
          <ac:chgData name="Marika Kulmar" userId="4f5db163-8a68-4abe-adb9-e79134c372c1" providerId="ADAL" clId="{5EF0B690-9D91-40E9-BDB5-6EE4194B267B}" dt="2024-01-16T13:08:07.677" v="3432" actId="20577"/>
          <ac:spMkLst>
            <pc:docMk/>
            <pc:sldMk cId="3123458270" sldId="337"/>
            <ac:spMk id="6" creationId="{071F3747-BD46-BD94-D02E-076EDF511DE4}"/>
          </ac:spMkLst>
        </pc:spChg>
        <pc:spChg chg="add del mod ord">
          <ac:chgData name="Marika Kulmar" userId="4f5db163-8a68-4abe-adb9-e79134c372c1" providerId="ADAL" clId="{5EF0B690-9D91-40E9-BDB5-6EE4194B267B}" dt="2024-01-16T13:08:02.362" v="3421"/>
          <ac:spMkLst>
            <pc:docMk/>
            <pc:sldMk cId="3123458270" sldId="337"/>
            <ac:spMk id="7" creationId="{E3D4DBFE-55C4-7794-75BE-382D54837D1A}"/>
          </ac:spMkLst>
        </pc:spChg>
        <pc:picChg chg="add mod">
          <ac:chgData name="Marika Kulmar" userId="4f5db163-8a68-4abe-adb9-e79134c372c1" providerId="ADAL" clId="{5EF0B690-9D91-40E9-BDB5-6EE4194B267B}" dt="2024-01-16T13:08:29.597" v="3490" actId="1036"/>
          <ac:picMkLst>
            <pc:docMk/>
            <pc:sldMk cId="3123458270" sldId="337"/>
            <ac:picMk id="8" creationId="{A822F14B-2E8B-7692-08F9-AA7DCF54BD92}"/>
          </ac:picMkLst>
        </pc:picChg>
      </pc:sldChg>
      <pc:sldChg chg="addSp delSp modSp new mod modClrScheme chgLayout">
        <pc:chgData name="Marika Kulmar" userId="4f5db163-8a68-4abe-adb9-e79134c372c1" providerId="ADAL" clId="{5EF0B690-9D91-40E9-BDB5-6EE4194B267B}" dt="2024-01-24T08:47:03.467" v="6609" actId="1036"/>
        <pc:sldMkLst>
          <pc:docMk/>
          <pc:sldMk cId="3559362356" sldId="338"/>
        </pc:sldMkLst>
        <pc:spChg chg="mod ord">
          <ac:chgData name="Marika Kulmar" userId="4f5db163-8a68-4abe-adb9-e79134c372c1" providerId="ADAL" clId="{5EF0B690-9D91-40E9-BDB5-6EE4194B267B}" dt="2024-01-24T07:50:29.828" v="6226" actId="700"/>
          <ac:spMkLst>
            <pc:docMk/>
            <pc:sldMk cId="3559362356" sldId="338"/>
            <ac:spMk id="2" creationId="{F8F04EFF-D030-7A11-D19B-997DC3A3524E}"/>
          </ac:spMkLst>
        </pc:spChg>
        <pc:spChg chg="del">
          <ac:chgData name="Marika Kulmar" userId="4f5db163-8a68-4abe-adb9-e79134c372c1" providerId="ADAL" clId="{5EF0B690-9D91-40E9-BDB5-6EE4194B267B}" dt="2024-01-24T07:42:50.940" v="5514" actId="3680"/>
          <ac:spMkLst>
            <pc:docMk/>
            <pc:sldMk cId="3559362356" sldId="338"/>
            <ac:spMk id="3" creationId="{51F7444F-0BAB-FB44-DAE0-AB663601BD51}"/>
          </ac:spMkLst>
        </pc:spChg>
        <pc:spChg chg="mod ord">
          <ac:chgData name="Marika Kulmar" userId="4f5db163-8a68-4abe-adb9-e79134c372c1" providerId="ADAL" clId="{5EF0B690-9D91-40E9-BDB5-6EE4194B267B}" dt="2024-01-24T07:50:29.828" v="6226" actId="700"/>
          <ac:spMkLst>
            <pc:docMk/>
            <pc:sldMk cId="3559362356" sldId="338"/>
            <ac:spMk id="4" creationId="{617CE6D8-1CD3-7D92-EFEA-0376458DD61F}"/>
          </ac:spMkLst>
        </pc:spChg>
        <pc:spChg chg="mod ord">
          <ac:chgData name="Marika Kulmar" userId="4f5db163-8a68-4abe-adb9-e79134c372c1" providerId="ADAL" clId="{5EF0B690-9D91-40E9-BDB5-6EE4194B267B}" dt="2024-01-24T07:50:29.828" v="6226" actId="700"/>
          <ac:spMkLst>
            <pc:docMk/>
            <pc:sldMk cId="3559362356" sldId="338"/>
            <ac:spMk id="5" creationId="{3683DFB5-8EEB-9424-EC41-DDFAEA1C5E2C}"/>
          </ac:spMkLst>
        </pc:spChg>
        <pc:spChg chg="add del mod ord">
          <ac:chgData name="Marika Kulmar" userId="4f5db163-8a68-4abe-adb9-e79134c372c1" providerId="ADAL" clId="{5EF0B690-9D91-40E9-BDB5-6EE4194B267B}" dt="2024-01-24T07:50:58.972" v="6230"/>
          <ac:spMkLst>
            <pc:docMk/>
            <pc:sldMk cId="3559362356" sldId="338"/>
            <ac:spMk id="7" creationId="{A40EE6D0-93AA-6DC8-B2DE-19A550E61360}"/>
          </ac:spMkLst>
        </pc:spChg>
        <pc:spChg chg="add mod">
          <ac:chgData name="Marika Kulmar" userId="4f5db163-8a68-4abe-adb9-e79134c372c1" providerId="ADAL" clId="{5EF0B690-9D91-40E9-BDB5-6EE4194B267B}" dt="2024-01-24T07:54:04.206" v="6423" actId="14100"/>
          <ac:spMkLst>
            <pc:docMk/>
            <pc:sldMk cId="3559362356" sldId="338"/>
            <ac:spMk id="9" creationId="{975E7260-CA0D-84B2-59C1-E1753F533BD5}"/>
          </ac:spMkLst>
        </pc:spChg>
        <pc:spChg chg="add del mod">
          <ac:chgData name="Marika Kulmar" userId="4f5db163-8a68-4abe-adb9-e79134c372c1" providerId="ADAL" clId="{5EF0B690-9D91-40E9-BDB5-6EE4194B267B}" dt="2024-01-24T08:41:02.547" v="6541" actId="931"/>
          <ac:spMkLst>
            <pc:docMk/>
            <pc:sldMk cId="3559362356" sldId="338"/>
            <ac:spMk id="12" creationId="{652C8997-B359-AEC8-055B-861D3D1E9CF8}"/>
          </ac:spMkLst>
        </pc:spChg>
        <pc:spChg chg="add del mod">
          <ac:chgData name="Marika Kulmar" userId="4f5db163-8a68-4abe-adb9-e79134c372c1" providerId="ADAL" clId="{5EF0B690-9D91-40E9-BDB5-6EE4194B267B}" dt="2024-01-24T08:46:40.544" v="6580" actId="931"/>
          <ac:spMkLst>
            <pc:docMk/>
            <pc:sldMk cId="3559362356" sldId="338"/>
            <ac:spMk id="16" creationId="{9EC6E3B8-0681-D975-FE2F-31559E6C5895}"/>
          </ac:spMkLst>
        </pc:spChg>
        <pc:graphicFrameChg chg="add del mod ord modGraphic">
          <ac:chgData name="Marika Kulmar" userId="4f5db163-8a68-4abe-adb9-e79134c372c1" providerId="ADAL" clId="{5EF0B690-9D91-40E9-BDB5-6EE4194B267B}" dt="2024-01-24T07:50:56.948" v="6229" actId="21"/>
          <ac:graphicFrameMkLst>
            <pc:docMk/>
            <pc:sldMk cId="3559362356" sldId="338"/>
            <ac:graphicFrameMk id="6" creationId="{F797292B-3793-9146-87FF-85F32D603569}"/>
          </ac:graphicFrameMkLst>
        </pc:graphicFrameChg>
        <pc:graphicFrameChg chg="add del mod modGraphic">
          <ac:chgData name="Marika Kulmar" userId="4f5db163-8a68-4abe-adb9-e79134c372c1" providerId="ADAL" clId="{5EF0B690-9D91-40E9-BDB5-6EE4194B267B}" dt="2024-01-24T08:40:53.714" v="6540" actId="478"/>
          <ac:graphicFrameMkLst>
            <pc:docMk/>
            <pc:sldMk cId="3559362356" sldId="338"/>
            <ac:graphicFrameMk id="10" creationId="{BB16EA6E-2D68-1AEA-4012-AADAE78DF428}"/>
          </ac:graphicFrameMkLst>
        </pc:graphicFrameChg>
        <pc:picChg chg="add del mod">
          <ac:chgData name="Marika Kulmar" userId="4f5db163-8a68-4abe-adb9-e79134c372c1" providerId="ADAL" clId="{5EF0B690-9D91-40E9-BDB5-6EE4194B267B}" dt="2024-01-24T08:46:34.698" v="6579" actId="478"/>
          <ac:picMkLst>
            <pc:docMk/>
            <pc:sldMk cId="3559362356" sldId="338"/>
            <ac:picMk id="14" creationId="{F820DFBC-B900-2EEE-0264-F931A9CDC392}"/>
          </ac:picMkLst>
        </pc:picChg>
        <pc:picChg chg="add mod">
          <ac:chgData name="Marika Kulmar" userId="4f5db163-8a68-4abe-adb9-e79134c372c1" providerId="ADAL" clId="{5EF0B690-9D91-40E9-BDB5-6EE4194B267B}" dt="2024-01-24T08:47:03.467" v="6609" actId="1036"/>
          <ac:picMkLst>
            <pc:docMk/>
            <pc:sldMk cId="3559362356" sldId="338"/>
            <ac:picMk id="18" creationId="{3381EC8F-B501-1AD3-5E1A-A7BC18A4CEF9}"/>
          </ac:picMkLst>
        </pc:picChg>
      </pc:sldChg>
      <pc:sldChg chg="addSp delSp modSp new mod chgLayout">
        <pc:chgData name="Marika Kulmar" userId="4f5db163-8a68-4abe-adb9-e79134c372c1" providerId="ADAL" clId="{5EF0B690-9D91-40E9-BDB5-6EE4194B267B}" dt="2024-01-25T08:58:33.260" v="8943" actId="207"/>
        <pc:sldMkLst>
          <pc:docMk/>
          <pc:sldMk cId="366197302" sldId="339"/>
        </pc:sldMkLst>
        <pc:spChg chg="mod ord">
          <ac:chgData name="Marika Kulmar" userId="4f5db163-8a68-4abe-adb9-e79134c372c1" providerId="ADAL" clId="{5EF0B690-9D91-40E9-BDB5-6EE4194B267B}" dt="2024-01-24T11:12:53.261" v="6797" actId="20577"/>
          <ac:spMkLst>
            <pc:docMk/>
            <pc:sldMk cId="366197302" sldId="339"/>
            <ac:spMk id="2" creationId="{60C0C142-599F-5732-DA1E-06979B500FA7}"/>
          </ac:spMkLst>
        </pc:spChg>
        <pc:spChg chg="mod ord">
          <ac:chgData name="Marika Kulmar" userId="4f5db163-8a68-4abe-adb9-e79134c372c1" providerId="ADAL" clId="{5EF0B690-9D91-40E9-BDB5-6EE4194B267B}" dt="2024-01-25T08:56:52.697" v="8937" actId="27636"/>
          <ac:spMkLst>
            <pc:docMk/>
            <pc:sldMk cId="366197302" sldId="339"/>
            <ac:spMk id="3" creationId="{D38336DA-E850-27A0-FD19-74560FF1898E}"/>
          </ac:spMkLst>
        </pc:spChg>
        <pc:spChg chg="del">
          <ac:chgData name="Marika Kulmar" userId="4f5db163-8a68-4abe-adb9-e79134c372c1" providerId="ADAL" clId="{5EF0B690-9D91-40E9-BDB5-6EE4194B267B}" dt="2024-01-24T11:11:49.684" v="6761" actId="6264"/>
          <ac:spMkLst>
            <pc:docMk/>
            <pc:sldMk cId="366197302" sldId="339"/>
            <ac:spMk id="4" creationId="{0AB0CB75-7025-6327-28DD-CD7A3BDA3613}"/>
          </ac:spMkLst>
        </pc:spChg>
        <pc:spChg chg="mod ord">
          <ac:chgData name="Marika Kulmar" userId="4f5db163-8a68-4abe-adb9-e79134c372c1" providerId="ADAL" clId="{5EF0B690-9D91-40E9-BDB5-6EE4194B267B}" dt="2024-01-24T11:11:49.684" v="6761" actId="6264"/>
          <ac:spMkLst>
            <pc:docMk/>
            <pc:sldMk cId="366197302" sldId="339"/>
            <ac:spMk id="5" creationId="{C1A3B4F3-DBD3-E71E-E697-E0B1853B89D7}"/>
          </ac:spMkLst>
        </pc:spChg>
        <pc:spChg chg="mod ord">
          <ac:chgData name="Marika Kulmar" userId="4f5db163-8a68-4abe-adb9-e79134c372c1" providerId="ADAL" clId="{5EF0B690-9D91-40E9-BDB5-6EE4194B267B}" dt="2024-01-24T11:11:49.684" v="6761" actId="6264"/>
          <ac:spMkLst>
            <pc:docMk/>
            <pc:sldMk cId="366197302" sldId="339"/>
            <ac:spMk id="6" creationId="{0FF052C7-8727-8955-95F8-1F6B0A8DA635}"/>
          </ac:spMkLst>
        </pc:spChg>
        <pc:spChg chg="add del mod">
          <ac:chgData name="Marika Kulmar" userId="4f5db163-8a68-4abe-adb9-e79134c372c1" providerId="ADAL" clId="{5EF0B690-9D91-40E9-BDB5-6EE4194B267B}" dt="2024-01-24T11:11:49.684" v="6761" actId="6264"/>
          <ac:spMkLst>
            <pc:docMk/>
            <pc:sldMk cId="366197302" sldId="339"/>
            <ac:spMk id="7" creationId="{6F0BC643-B7CC-DF47-A169-9DF429234CAF}"/>
          </ac:spMkLst>
        </pc:spChg>
        <pc:spChg chg="add del mod">
          <ac:chgData name="Marika Kulmar" userId="4f5db163-8a68-4abe-adb9-e79134c372c1" providerId="ADAL" clId="{5EF0B690-9D91-40E9-BDB5-6EE4194B267B}" dt="2024-01-24T11:11:49.684" v="6761" actId="6264"/>
          <ac:spMkLst>
            <pc:docMk/>
            <pc:sldMk cId="366197302" sldId="339"/>
            <ac:spMk id="8" creationId="{018F541E-8FC1-FA07-6755-240F260BE574}"/>
          </ac:spMkLst>
        </pc:spChg>
        <pc:spChg chg="add del mod">
          <ac:chgData name="Marika Kulmar" userId="4f5db163-8a68-4abe-adb9-e79134c372c1" providerId="ADAL" clId="{5EF0B690-9D91-40E9-BDB5-6EE4194B267B}" dt="2024-01-24T11:11:49.684" v="6761" actId="6264"/>
          <ac:spMkLst>
            <pc:docMk/>
            <pc:sldMk cId="366197302" sldId="339"/>
            <ac:spMk id="9" creationId="{78A5ED42-FB0A-D88A-EF34-51327CD8B14F}"/>
          </ac:spMkLst>
        </pc:spChg>
        <pc:spChg chg="add del mod">
          <ac:chgData name="Marika Kulmar" userId="4f5db163-8a68-4abe-adb9-e79134c372c1" providerId="ADAL" clId="{5EF0B690-9D91-40E9-BDB5-6EE4194B267B}" dt="2024-01-24T11:11:49.684" v="6761" actId="6264"/>
          <ac:spMkLst>
            <pc:docMk/>
            <pc:sldMk cId="366197302" sldId="339"/>
            <ac:spMk id="10" creationId="{6E131A56-C025-514A-B660-6F316FB08357}"/>
          </ac:spMkLst>
        </pc:spChg>
        <pc:spChg chg="add mod ord">
          <ac:chgData name="Marika Kulmar" userId="4f5db163-8a68-4abe-adb9-e79134c372c1" providerId="ADAL" clId="{5EF0B690-9D91-40E9-BDB5-6EE4194B267B}" dt="2024-01-25T08:58:07.556" v="8940" actId="207"/>
          <ac:spMkLst>
            <pc:docMk/>
            <pc:sldMk cId="366197302" sldId="339"/>
            <ac:spMk id="11" creationId="{0ACC033E-931E-20B1-0AE3-D5577DF8EE10}"/>
          </ac:spMkLst>
        </pc:spChg>
        <pc:spChg chg="add mod">
          <ac:chgData name="Marika Kulmar" userId="4f5db163-8a68-4abe-adb9-e79134c372c1" providerId="ADAL" clId="{5EF0B690-9D91-40E9-BDB5-6EE4194B267B}" dt="2024-01-25T08:58:33.260" v="8943" actId="207"/>
          <ac:spMkLst>
            <pc:docMk/>
            <pc:sldMk cId="366197302" sldId="339"/>
            <ac:spMk id="13" creationId="{D2998AEB-BB0B-EE58-015B-6BFD9AE33C03}"/>
          </ac:spMkLst>
        </pc:spChg>
      </pc:sldChg>
      <pc:sldChg chg="addSp delSp modSp new del mod modClrScheme chgLayout">
        <pc:chgData name="Marika Kulmar" userId="4f5db163-8a68-4abe-adb9-e79134c372c1" providerId="ADAL" clId="{5EF0B690-9D91-40E9-BDB5-6EE4194B267B}" dt="2024-01-24T09:08:08.115" v="6678" actId="47"/>
        <pc:sldMkLst>
          <pc:docMk/>
          <pc:sldMk cId="2235588648" sldId="339"/>
        </pc:sldMkLst>
        <pc:spChg chg="del mod ord">
          <ac:chgData name="Marika Kulmar" userId="4f5db163-8a68-4abe-adb9-e79134c372c1" providerId="ADAL" clId="{5EF0B690-9D91-40E9-BDB5-6EE4194B267B}" dt="2024-01-24T08:59:21.376" v="6612" actId="700"/>
          <ac:spMkLst>
            <pc:docMk/>
            <pc:sldMk cId="2235588648" sldId="339"/>
            <ac:spMk id="2" creationId="{11062F3E-0346-A645-EC4F-A5AA8A556382}"/>
          </ac:spMkLst>
        </pc:spChg>
        <pc:spChg chg="del">
          <ac:chgData name="Marika Kulmar" userId="4f5db163-8a68-4abe-adb9-e79134c372c1" providerId="ADAL" clId="{5EF0B690-9D91-40E9-BDB5-6EE4194B267B}" dt="2024-01-24T08:59:11.831" v="6611" actId="931"/>
          <ac:spMkLst>
            <pc:docMk/>
            <pc:sldMk cId="2235588648" sldId="339"/>
            <ac:spMk id="3" creationId="{56C36712-C1E7-06B7-AAEB-D9BFBAFEACD7}"/>
          </ac:spMkLst>
        </pc:spChg>
        <pc:spChg chg="del">
          <ac:chgData name="Marika Kulmar" userId="4f5db163-8a68-4abe-adb9-e79134c372c1" providerId="ADAL" clId="{5EF0B690-9D91-40E9-BDB5-6EE4194B267B}" dt="2024-01-24T08:59:21.376" v="6612" actId="700"/>
          <ac:spMkLst>
            <pc:docMk/>
            <pc:sldMk cId="2235588648" sldId="339"/>
            <ac:spMk id="4" creationId="{65E47531-17D7-EEAD-17D0-7ADFC4224048}"/>
          </ac:spMkLst>
        </pc:spChg>
        <pc:spChg chg="mod ord">
          <ac:chgData name="Marika Kulmar" userId="4f5db163-8a68-4abe-adb9-e79134c372c1" providerId="ADAL" clId="{5EF0B690-9D91-40E9-BDB5-6EE4194B267B}" dt="2024-01-24T08:59:21.376" v="6612" actId="700"/>
          <ac:spMkLst>
            <pc:docMk/>
            <pc:sldMk cId="2235588648" sldId="339"/>
            <ac:spMk id="5" creationId="{31D809B5-A689-BBA2-36C5-CDE3BFCA1BB1}"/>
          </ac:spMkLst>
        </pc:spChg>
        <pc:spChg chg="mod ord">
          <ac:chgData name="Marika Kulmar" userId="4f5db163-8a68-4abe-adb9-e79134c372c1" providerId="ADAL" clId="{5EF0B690-9D91-40E9-BDB5-6EE4194B267B}" dt="2024-01-24T08:59:21.376" v="6612" actId="700"/>
          <ac:spMkLst>
            <pc:docMk/>
            <pc:sldMk cId="2235588648" sldId="339"/>
            <ac:spMk id="6" creationId="{D7FF19F1-65FA-5B98-21E5-2B34230E35E4}"/>
          </ac:spMkLst>
        </pc:spChg>
        <pc:spChg chg="add mod ord">
          <ac:chgData name="Marika Kulmar" userId="4f5db163-8a68-4abe-adb9-e79134c372c1" providerId="ADAL" clId="{5EF0B690-9D91-40E9-BDB5-6EE4194B267B}" dt="2024-01-24T08:59:54.627" v="6675" actId="20577"/>
          <ac:spMkLst>
            <pc:docMk/>
            <pc:sldMk cId="2235588648" sldId="339"/>
            <ac:spMk id="9" creationId="{DF8DAE43-C2F8-C2F7-D2AB-E08DD5F7B892}"/>
          </ac:spMkLst>
        </pc:spChg>
        <pc:spChg chg="add mod">
          <ac:chgData name="Marika Kulmar" userId="4f5db163-8a68-4abe-adb9-e79134c372c1" providerId="ADAL" clId="{5EF0B690-9D91-40E9-BDB5-6EE4194B267B}" dt="2024-01-24T09:08:05.791" v="6677" actId="478"/>
          <ac:spMkLst>
            <pc:docMk/>
            <pc:sldMk cId="2235588648" sldId="339"/>
            <ac:spMk id="11" creationId="{0F02E3A4-CFF5-302A-BCC3-B14D682B0EE8}"/>
          </ac:spMkLst>
        </pc:spChg>
        <pc:picChg chg="add del mod ord">
          <ac:chgData name="Marika Kulmar" userId="4f5db163-8a68-4abe-adb9-e79134c372c1" providerId="ADAL" clId="{5EF0B690-9D91-40E9-BDB5-6EE4194B267B}" dt="2024-01-24T09:08:05.791" v="6677" actId="478"/>
          <ac:picMkLst>
            <pc:docMk/>
            <pc:sldMk cId="2235588648" sldId="339"/>
            <ac:picMk id="8" creationId="{38650542-869D-5229-298A-E51F245066C5}"/>
          </ac:picMkLst>
        </pc:picChg>
      </pc:sldChg>
      <pc:sldChg chg="addSp delSp modSp new mod modClrScheme chgLayout">
        <pc:chgData name="Marika Kulmar" userId="4f5db163-8a68-4abe-adb9-e79134c372c1" providerId="ADAL" clId="{5EF0B690-9D91-40E9-BDB5-6EE4194B267B}" dt="2024-01-24T13:43:42.778" v="7990" actId="12385"/>
        <pc:sldMkLst>
          <pc:docMk/>
          <pc:sldMk cId="3095567822" sldId="340"/>
        </pc:sldMkLst>
        <pc:spChg chg="mod ord">
          <ac:chgData name="Marika Kulmar" userId="4f5db163-8a68-4abe-adb9-e79134c372c1" providerId="ADAL" clId="{5EF0B690-9D91-40E9-BDB5-6EE4194B267B}" dt="2024-01-24T11:39:05.789" v="7123" actId="20577"/>
          <ac:spMkLst>
            <pc:docMk/>
            <pc:sldMk cId="3095567822" sldId="340"/>
            <ac:spMk id="2" creationId="{B0A1CED3-FAAC-B6AC-1F6C-F107A3EAA9C8}"/>
          </ac:spMkLst>
        </pc:spChg>
        <pc:spChg chg="del mod ord">
          <ac:chgData name="Marika Kulmar" userId="4f5db163-8a68-4abe-adb9-e79134c372c1" providerId="ADAL" clId="{5EF0B690-9D91-40E9-BDB5-6EE4194B267B}" dt="2024-01-24T11:36:24.717" v="6961" actId="700"/>
          <ac:spMkLst>
            <pc:docMk/>
            <pc:sldMk cId="3095567822" sldId="340"/>
            <ac:spMk id="3" creationId="{6E0B7C6D-868A-9C9A-5F50-422B150BE69E}"/>
          </ac:spMkLst>
        </pc:spChg>
        <pc:spChg chg="del">
          <ac:chgData name="Marika Kulmar" userId="4f5db163-8a68-4abe-adb9-e79134c372c1" providerId="ADAL" clId="{5EF0B690-9D91-40E9-BDB5-6EE4194B267B}" dt="2024-01-24T11:36:24.717" v="6961" actId="700"/>
          <ac:spMkLst>
            <pc:docMk/>
            <pc:sldMk cId="3095567822" sldId="340"/>
            <ac:spMk id="4" creationId="{17659599-F37D-4590-4E7B-4E2062CB3384}"/>
          </ac:spMkLst>
        </pc:spChg>
        <pc:spChg chg="mod ord">
          <ac:chgData name="Marika Kulmar" userId="4f5db163-8a68-4abe-adb9-e79134c372c1" providerId="ADAL" clId="{5EF0B690-9D91-40E9-BDB5-6EE4194B267B}" dt="2024-01-24T11:36:24.717" v="6961" actId="700"/>
          <ac:spMkLst>
            <pc:docMk/>
            <pc:sldMk cId="3095567822" sldId="340"/>
            <ac:spMk id="5" creationId="{9856B80D-6416-888F-7211-C0A28E7AE478}"/>
          </ac:spMkLst>
        </pc:spChg>
        <pc:spChg chg="mod ord">
          <ac:chgData name="Marika Kulmar" userId="4f5db163-8a68-4abe-adb9-e79134c372c1" providerId="ADAL" clId="{5EF0B690-9D91-40E9-BDB5-6EE4194B267B}" dt="2024-01-24T11:36:24.717" v="6961" actId="700"/>
          <ac:spMkLst>
            <pc:docMk/>
            <pc:sldMk cId="3095567822" sldId="340"/>
            <ac:spMk id="6" creationId="{036F8DD8-0720-34B9-2A45-F44EC4EFA57E}"/>
          </ac:spMkLst>
        </pc:spChg>
        <pc:spChg chg="add del mod ord">
          <ac:chgData name="Marika Kulmar" userId="4f5db163-8a68-4abe-adb9-e79134c372c1" providerId="ADAL" clId="{5EF0B690-9D91-40E9-BDB5-6EE4194B267B}" dt="2024-01-24T11:36:37.905" v="6962" actId="3680"/>
          <ac:spMkLst>
            <pc:docMk/>
            <pc:sldMk cId="3095567822" sldId="340"/>
            <ac:spMk id="7" creationId="{C45CD169-4E51-2773-C9C2-4AE309ACF85D}"/>
          </ac:spMkLst>
        </pc:spChg>
        <pc:graphicFrameChg chg="add mod ord modGraphic">
          <ac:chgData name="Marika Kulmar" userId="4f5db163-8a68-4abe-adb9-e79134c372c1" providerId="ADAL" clId="{5EF0B690-9D91-40E9-BDB5-6EE4194B267B}" dt="2024-01-24T13:43:42.778" v="7990" actId="12385"/>
          <ac:graphicFrameMkLst>
            <pc:docMk/>
            <pc:sldMk cId="3095567822" sldId="340"/>
            <ac:graphicFrameMk id="8" creationId="{4223DE5A-B2F0-B8CF-0DD7-602D386AAD23}"/>
          </ac:graphicFrameMkLst>
        </pc:graphicFrameChg>
      </pc:sldChg>
      <pc:sldChg chg="addSp delSp modSp new mod chgLayout">
        <pc:chgData name="Marika Kulmar" userId="4f5db163-8a68-4abe-adb9-e79134c372c1" providerId="ADAL" clId="{5EF0B690-9D91-40E9-BDB5-6EE4194B267B}" dt="2024-01-25T08:59:31.733" v="8949" actId="207"/>
        <pc:sldMkLst>
          <pc:docMk/>
          <pc:sldMk cId="3480311024" sldId="341"/>
        </pc:sldMkLst>
        <pc:spChg chg="mod ord">
          <ac:chgData name="Marika Kulmar" userId="4f5db163-8a68-4abe-adb9-e79134c372c1" providerId="ADAL" clId="{5EF0B690-9D91-40E9-BDB5-6EE4194B267B}" dt="2024-01-24T14:31:40.348" v="8353" actId="20577"/>
          <ac:spMkLst>
            <pc:docMk/>
            <pc:sldMk cId="3480311024" sldId="341"/>
            <ac:spMk id="2" creationId="{AD865EB2-1696-F9E2-04A8-6E7CB65A9D8A}"/>
          </ac:spMkLst>
        </pc:spChg>
        <pc:spChg chg="del">
          <ac:chgData name="Marika Kulmar" userId="4f5db163-8a68-4abe-adb9-e79134c372c1" providerId="ADAL" clId="{5EF0B690-9D91-40E9-BDB5-6EE4194B267B}" dt="2024-01-24T14:30:59.358" v="8296" actId="6264"/>
          <ac:spMkLst>
            <pc:docMk/>
            <pc:sldMk cId="3480311024" sldId="341"/>
            <ac:spMk id="3" creationId="{788AB7F0-BC8C-71BB-8543-06024E1BDB5D}"/>
          </ac:spMkLst>
        </pc:spChg>
        <pc:spChg chg="mod ord">
          <ac:chgData name="Marika Kulmar" userId="4f5db163-8a68-4abe-adb9-e79134c372c1" providerId="ADAL" clId="{5EF0B690-9D91-40E9-BDB5-6EE4194B267B}" dt="2024-01-24T14:30:59.358" v="8296" actId="6264"/>
          <ac:spMkLst>
            <pc:docMk/>
            <pc:sldMk cId="3480311024" sldId="341"/>
            <ac:spMk id="4" creationId="{6F18A9E4-0ACB-BBB6-29D6-A5A363EB753F}"/>
          </ac:spMkLst>
        </pc:spChg>
        <pc:spChg chg="mod ord">
          <ac:chgData name="Marika Kulmar" userId="4f5db163-8a68-4abe-adb9-e79134c372c1" providerId="ADAL" clId="{5EF0B690-9D91-40E9-BDB5-6EE4194B267B}" dt="2024-01-24T14:30:59.358" v="8296" actId="6264"/>
          <ac:spMkLst>
            <pc:docMk/>
            <pc:sldMk cId="3480311024" sldId="341"/>
            <ac:spMk id="5" creationId="{1563F571-32C3-49E2-A892-CA8024FEF506}"/>
          </ac:spMkLst>
        </pc:spChg>
        <pc:spChg chg="add del mod">
          <ac:chgData name="Marika Kulmar" userId="4f5db163-8a68-4abe-adb9-e79134c372c1" providerId="ADAL" clId="{5EF0B690-9D91-40E9-BDB5-6EE4194B267B}" dt="2024-01-24T14:30:59.358" v="8296" actId="6264"/>
          <ac:spMkLst>
            <pc:docMk/>
            <pc:sldMk cId="3480311024" sldId="341"/>
            <ac:spMk id="6" creationId="{587742A0-BBAE-E473-177C-A5D67E30811A}"/>
          </ac:spMkLst>
        </pc:spChg>
        <pc:spChg chg="add del mod">
          <ac:chgData name="Marika Kulmar" userId="4f5db163-8a68-4abe-adb9-e79134c372c1" providerId="ADAL" clId="{5EF0B690-9D91-40E9-BDB5-6EE4194B267B}" dt="2024-01-24T14:30:59.358" v="8296" actId="6264"/>
          <ac:spMkLst>
            <pc:docMk/>
            <pc:sldMk cId="3480311024" sldId="341"/>
            <ac:spMk id="7" creationId="{3103E270-6FE1-0002-755E-5EA4896C078B}"/>
          </ac:spMkLst>
        </pc:spChg>
        <pc:spChg chg="add del mod">
          <ac:chgData name="Marika Kulmar" userId="4f5db163-8a68-4abe-adb9-e79134c372c1" providerId="ADAL" clId="{5EF0B690-9D91-40E9-BDB5-6EE4194B267B}" dt="2024-01-24T14:30:59.358" v="8296" actId="6264"/>
          <ac:spMkLst>
            <pc:docMk/>
            <pc:sldMk cId="3480311024" sldId="341"/>
            <ac:spMk id="8" creationId="{050E6F7B-8BEA-D30B-4B23-A0280BB9D13E}"/>
          </ac:spMkLst>
        </pc:spChg>
        <pc:spChg chg="add mod ord">
          <ac:chgData name="Marika Kulmar" userId="4f5db163-8a68-4abe-adb9-e79134c372c1" providerId="ADAL" clId="{5EF0B690-9D91-40E9-BDB5-6EE4194B267B}" dt="2024-01-25T08:59:31.733" v="8949" actId="207"/>
          <ac:spMkLst>
            <pc:docMk/>
            <pc:sldMk cId="3480311024" sldId="341"/>
            <ac:spMk id="9" creationId="{E1C93BB5-0444-EC82-F543-4FC396F9308D}"/>
          </ac:spMkLst>
        </pc:spChg>
        <pc:spChg chg="add mod">
          <ac:chgData name="Marika Kulmar" userId="4f5db163-8a68-4abe-adb9-e79134c372c1" providerId="ADAL" clId="{5EF0B690-9D91-40E9-BDB5-6EE4194B267B}" dt="2024-01-25T08:59:25.806" v="8948" actId="207"/>
          <ac:spMkLst>
            <pc:docMk/>
            <pc:sldMk cId="3480311024" sldId="341"/>
            <ac:spMk id="11" creationId="{87C7BD68-ADD8-FE41-E739-0F64F1E720F0}"/>
          </ac:spMkLst>
        </pc:spChg>
      </pc:sldChg>
      <pc:sldChg chg="addSp delSp modSp new mod modClrScheme chgLayout">
        <pc:chgData name="Marika Kulmar" userId="4f5db163-8a68-4abe-adb9-e79134c372c1" providerId="ADAL" clId="{5EF0B690-9D91-40E9-BDB5-6EE4194B267B}" dt="2024-01-25T09:19:27.298" v="9111" actId="14100"/>
        <pc:sldMkLst>
          <pc:docMk/>
          <pc:sldMk cId="1502353154" sldId="342"/>
        </pc:sldMkLst>
        <pc:spChg chg="mod ord">
          <ac:chgData name="Marika Kulmar" userId="4f5db163-8a68-4abe-adb9-e79134c372c1" providerId="ADAL" clId="{5EF0B690-9D91-40E9-BDB5-6EE4194B267B}" dt="2024-01-25T09:01:35.053" v="9007" actId="20577"/>
          <ac:spMkLst>
            <pc:docMk/>
            <pc:sldMk cId="1502353154" sldId="342"/>
            <ac:spMk id="2" creationId="{27DF75BC-5AF3-140A-B004-CC90AB9A9AB6}"/>
          </ac:spMkLst>
        </pc:spChg>
        <pc:spChg chg="del mod ord">
          <ac:chgData name="Marika Kulmar" userId="4f5db163-8a68-4abe-adb9-e79134c372c1" providerId="ADAL" clId="{5EF0B690-9D91-40E9-BDB5-6EE4194B267B}" dt="2024-01-25T09:00:42.233" v="8984" actId="700"/>
          <ac:spMkLst>
            <pc:docMk/>
            <pc:sldMk cId="1502353154" sldId="342"/>
            <ac:spMk id="3" creationId="{DC2E1EB1-B8DB-6B19-77A1-C1E6050FE0A1}"/>
          </ac:spMkLst>
        </pc:spChg>
        <pc:spChg chg="mod ord">
          <ac:chgData name="Marika Kulmar" userId="4f5db163-8a68-4abe-adb9-e79134c372c1" providerId="ADAL" clId="{5EF0B690-9D91-40E9-BDB5-6EE4194B267B}" dt="2024-01-25T09:01:19.258" v="8986" actId="700"/>
          <ac:spMkLst>
            <pc:docMk/>
            <pc:sldMk cId="1502353154" sldId="342"/>
            <ac:spMk id="4" creationId="{68A0F5C7-657E-DAB3-98F6-D9C9E6004141}"/>
          </ac:spMkLst>
        </pc:spChg>
        <pc:spChg chg="mod ord">
          <ac:chgData name="Marika Kulmar" userId="4f5db163-8a68-4abe-adb9-e79134c372c1" providerId="ADAL" clId="{5EF0B690-9D91-40E9-BDB5-6EE4194B267B}" dt="2024-01-25T09:01:19.258" v="8986" actId="700"/>
          <ac:spMkLst>
            <pc:docMk/>
            <pc:sldMk cId="1502353154" sldId="342"/>
            <ac:spMk id="5" creationId="{7E85D3D8-F788-5964-D032-FA98E4019DA3}"/>
          </ac:spMkLst>
        </pc:spChg>
        <pc:spChg chg="add del mod ord">
          <ac:chgData name="Marika Kulmar" userId="4f5db163-8a68-4abe-adb9-e79134c372c1" providerId="ADAL" clId="{5EF0B690-9D91-40E9-BDB5-6EE4194B267B}" dt="2024-01-25T09:01:03.130" v="8985" actId="931"/>
          <ac:spMkLst>
            <pc:docMk/>
            <pc:sldMk cId="1502353154" sldId="342"/>
            <ac:spMk id="6" creationId="{8E345446-0C2B-ECF1-A042-E8937CC31E54}"/>
          </ac:spMkLst>
        </pc:spChg>
        <pc:spChg chg="add del mod ord">
          <ac:chgData name="Marika Kulmar" userId="4f5db163-8a68-4abe-adb9-e79134c372c1" providerId="ADAL" clId="{5EF0B690-9D91-40E9-BDB5-6EE4194B267B}" dt="2024-01-25T09:01:19.258" v="8986" actId="700"/>
          <ac:spMkLst>
            <pc:docMk/>
            <pc:sldMk cId="1502353154" sldId="342"/>
            <ac:spMk id="7" creationId="{799BBE50-F55D-BCB6-85E4-1AEEB93A595A}"/>
          </ac:spMkLst>
        </pc:spChg>
        <pc:picChg chg="add mod ord">
          <ac:chgData name="Marika Kulmar" userId="4f5db163-8a68-4abe-adb9-e79134c372c1" providerId="ADAL" clId="{5EF0B690-9D91-40E9-BDB5-6EE4194B267B}" dt="2024-01-25T09:19:27.298" v="9111" actId="14100"/>
          <ac:picMkLst>
            <pc:docMk/>
            <pc:sldMk cId="1502353154" sldId="342"/>
            <ac:picMk id="9" creationId="{7EFE8FDD-D0B1-F2A8-6CF9-780D47BF1945}"/>
          </ac:picMkLst>
        </pc:picChg>
      </pc:sldChg>
      <pc:sldChg chg="addSp delSp modSp add mod">
        <pc:chgData name="Marika Kulmar" userId="4f5db163-8a68-4abe-adb9-e79134c372c1" providerId="ADAL" clId="{5EF0B690-9D91-40E9-BDB5-6EE4194B267B}" dt="2024-01-25T09:19:12.085" v="9110" actId="14100"/>
        <pc:sldMkLst>
          <pc:docMk/>
          <pc:sldMk cId="2544211941" sldId="343"/>
        </pc:sldMkLst>
        <pc:spChg chg="mod">
          <ac:chgData name="Marika Kulmar" userId="4f5db163-8a68-4abe-adb9-e79134c372c1" providerId="ADAL" clId="{5EF0B690-9D91-40E9-BDB5-6EE4194B267B}" dt="2024-01-25T09:01:46.736" v="9010" actId="20577"/>
          <ac:spMkLst>
            <pc:docMk/>
            <pc:sldMk cId="2544211941" sldId="343"/>
            <ac:spMk id="2" creationId="{27DF75BC-5AF3-140A-B004-CC90AB9A9AB6}"/>
          </ac:spMkLst>
        </pc:spChg>
        <pc:spChg chg="add del mod">
          <ac:chgData name="Marika Kulmar" userId="4f5db163-8a68-4abe-adb9-e79134c372c1" providerId="ADAL" clId="{5EF0B690-9D91-40E9-BDB5-6EE4194B267B}" dt="2024-01-25T09:02:01.909" v="9012" actId="931"/>
          <ac:spMkLst>
            <pc:docMk/>
            <pc:sldMk cId="2544211941" sldId="343"/>
            <ac:spMk id="6" creationId="{0E92FF42-FACD-1446-DFA9-B19E5D0688AA}"/>
          </ac:spMkLst>
        </pc:spChg>
        <pc:spChg chg="add del mod">
          <ac:chgData name="Marika Kulmar" userId="4f5db163-8a68-4abe-adb9-e79134c372c1" providerId="ADAL" clId="{5EF0B690-9D91-40E9-BDB5-6EE4194B267B}" dt="2024-01-25T09:02:14.586" v="9014" actId="931"/>
          <ac:spMkLst>
            <pc:docMk/>
            <pc:sldMk cId="2544211941" sldId="343"/>
            <ac:spMk id="11" creationId="{11DFD3E2-9126-340A-7FEF-4C4C67ECD828}"/>
          </ac:spMkLst>
        </pc:spChg>
        <pc:spChg chg="add del mod">
          <ac:chgData name="Marika Kulmar" userId="4f5db163-8a68-4abe-adb9-e79134c372c1" providerId="ADAL" clId="{5EF0B690-9D91-40E9-BDB5-6EE4194B267B}" dt="2024-01-25T09:02:38.869" v="9016" actId="931"/>
          <ac:spMkLst>
            <pc:docMk/>
            <pc:sldMk cId="2544211941" sldId="343"/>
            <ac:spMk id="15" creationId="{ED6F0CEB-698C-6F0E-247E-76D9CF9CB135}"/>
          </ac:spMkLst>
        </pc:spChg>
        <pc:spChg chg="add del mod">
          <ac:chgData name="Marika Kulmar" userId="4f5db163-8a68-4abe-adb9-e79134c372c1" providerId="ADAL" clId="{5EF0B690-9D91-40E9-BDB5-6EE4194B267B}" dt="2024-01-25T09:16:49.218" v="9036" actId="931"/>
          <ac:spMkLst>
            <pc:docMk/>
            <pc:sldMk cId="2544211941" sldId="343"/>
            <ac:spMk id="19" creationId="{24AFC41C-9DB8-E786-1230-7A4B52D40B36}"/>
          </ac:spMkLst>
        </pc:spChg>
        <pc:spChg chg="add del mod">
          <ac:chgData name="Marika Kulmar" userId="4f5db163-8a68-4abe-adb9-e79134c372c1" providerId="ADAL" clId="{5EF0B690-9D91-40E9-BDB5-6EE4194B267B}" dt="2024-01-25T09:18:14.684" v="9089" actId="931"/>
          <ac:spMkLst>
            <pc:docMk/>
            <pc:sldMk cId="2544211941" sldId="343"/>
            <ac:spMk id="23" creationId="{EB8139F5-67F3-0819-BE06-7D42BFD312DE}"/>
          </ac:spMkLst>
        </pc:spChg>
        <pc:picChg chg="add del mod">
          <ac:chgData name="Marika Kulmar" userId="4f5db163-8a68-4abe-adb9-e79134c372c1" providerId="ADAL" clId="{5EF0B690-9D91-40E9-BDB5-6EE4194B267B}" dt="2024-01-25T09:02:05.292" v="9013" actId="478"/>
          <ac:picMkLst>
            <pc:docMk/>
            <pc:sldMk cId="2544211941" sldId="343"/>
            <ac:picMk id="8" creationId="{CB0CB9F6-8C16-D51F-8052-0E59D73A26E5}"/>
          </ac:picMkLst>
        </pc:picChg>
        <pc:picChg chg="del">
          <ac:chgData name="Marika Kulmar" userId="4f5db163-8a68-4abe-adb9-e79134c372c1" providerId="ADAL" clId="{5EF0B690-9D91-40E9-BDB5-6EE4194B267B}" dt="2024-01-25T09:01:51.061" v="9011" actId="478"/>
          <ac:picMkLst>
            <pc:docMk/>
            <pc:sldMk cId="2544211941" sldId="343"/>
            <ac:picMk id="9" creationId="{7EFE8FDD-D0B1-F2A8-6CF9-780D47BF1945}"/>
          </ac:picMkLst>
        </pc:picChg>
        <pc:picChg chg="add del mod">
          <ac:chgData name="Marika Kulmar" userId="4f5db163-8a68-4abe-adb9-e79134c372c1" providerId="ADAL" clId="{5EF0B690-9D91-40E9-BDB5-6EE4194B267B}" dt="2024-01-25T09:02:16.435" v="9015" actId="478"/>
          <ac:picMkLst>
            <pc:docMk/>
            <pc:sldMk cId="2544211941" sldId="343"/>
            <ac:picMk id="13" creationId="{D630FCCC-2D8A-6219-C22D-8D456EF2C379}"/>
          </ac:picMkLst>
        </pc:picChg>
        <pc:picChg chg="add del mod">
          <ac:chgData name="Marika Kulmar" userId="4f5db163-8a68-4abe-adb9-e79134c372c1" providerId="ADAL" clId="{5EF0B690-9D91-40E9-BDB5-6EE4194B267B}" dt="2024-01-25T09:16:42.321" v="9035" actId="478"/>
          <ac:picMkLst>
            <pc:docMk/>
            <pc:sldMk cId="2544211941" sldId="343"/>
            <ac:picMk id="17" creationId="{A7A4D052-4CFB-B125-3AA1-B72C5026B472}"/>
          </ac:picMkLst>
        </pc:picChg>
        <pc:picChg chg="add del mod">
          <ac:chgData name="Marika Kulmar" userId="4f5db163-8a68-4abe-adb9-e79134c372c1" providerId="ADAL" clId="{5EF0B690-9D91-40E9-BDB5-6EE4194B267B}" dt="2024-01-25T09:17:47.273" v="9088" actId="478"/>
          <ac:picMkLst>
            <pc:docMk/>
            <pc:sldMk cId="2544211941" sldId="343"/>
            <ac:picMk id="21" creationId="{8B1F0F7D-1DE4-467B-6E4A-9E27FBF288D0}"/>
          </ac:picMkLst>
        </pc:picChg>
        <pc:picChg chg="add mod">
          <ac:chgData name="Marika Kulmar" userId="4f5db163-8a68-4abe-adb9-e79134c372c1" providerId="ADAL" clId="{5EF0B690-9D91-40E9-BDB5-6EE4194B267B}" dt="2024-01-25T09:19:12.085" v="9110" actId="14100"/>
          <ac:picMkLst>
            <pc:docMk/>
            <pc:sldMk cId="2544211941" sldId="343"/>
            <ac:picMk id="25" creationId="{B33FA318-464E-64BD-83E4-7179BF2D560E}"/>
          </ac:picMkLst>
        </pc:picChg>
      </pc:sldChg>
      <pc:sldMasterChg chg="modSp mod delSldLayout modSldLayout sldLayoutOrd">
        <pc:chgData name="Marika Kulmar" userId="4f5db163-8a68-4abe-adb9-e79134c372c1" providerId="ADAL" clId="{5EF0B690-9D91-40E9-BDB5-6EE4194B267B}" dt="2024-01-19T13:17:13.054" v="5123" actId="768"/>
        <pc:sldMasterMkLst>
          <pc:docMk/>
          <pc:sldMasterMk cId="132060539" sldId="2147483648"/>
        </pc:sldMasterMkLst>
        <pc:spChg chg="mod">
          <ac:chgData name="Marika Kulmar" userId="4f5db163-8a68-4abe-adb9-e79134c372c1" providerId="ADAL" clId="{5EF0B690-9D91-40E9-BDB5-6EE4194B267B}" dt="2024-01-02T08:57:33.538" v="119" actId="14100"/>
          <ac:spMkLst>
            <pc:docMk/>
            <pc:sldMasterMk cId="132060539" sldId="2147483648"/>
            <ac:spMk id="2" creationId="{81B20311-0F2B-F5E8-8DB8-8C7A82B80679}"/>
          </ac:spMkLst>
        </pc:spChg>
        <pc:spChg chg="mod">
          <ac:chgData name="Marika Kulmar" userId="4f5db163-8a68-4abe-adb9-e79134c372c1" providerId="ADAL" clId="{5EF0B690-9D91-40E9-BDB5-6EE4194B267B}" dt="2024-01-02T08:57:49.600" v="122" actId="14100"/>
          <ac:spMkLst>
            <pc:docMk/>
            <pc:sldMasterMk cId="132060539" sldId="2147483648"/>
            <ac:spMk id="3" creationId="{9F4C2B38-2B39-91A8-FF43-BB691F90A2AA}"/>
          </ac:spMkLst>
        </pc:spChg>
        <pc:spChg chg="mod">
          <ac:chgData name="Marika Kulmar" userId="4f5db163-8a68-4abe-adb9-e79134c372c1" providerId="ADAL" clId="{5EF0B690-9D91-40E9-BDB5-6EE4194B267B}" dt="2024-01-19T13:17:13.054" v="5123" actId="768"/>
          <ac:spMkLst>
            <pc:docMk/>
            <pc:sldMasterMk cId="132060539" sldId="2147483648"/>
            <ac:spMk id="4" creationId="{6CBD8025-B29F-9BF3-A80D-1DEF711921B0}"/>
          </ac:spMkLst>
        </pc:spChg>
        <pc:sldLayoutChg chg="delSp mod ord">
          <pc:chgData name="Marika Kulmar" userId="4f5db163-8a68-4abe-adb9-e79134c372c1" providerId="ADAL" clId="{5EF0B690-9D91-40E9-BDB5-6EE4194B267B}" dt="2024-01-02T08:52:28.871" v="86" actId="21"/>
          <pc:sldLayoutMkLst>
            <pc:docMk/>
            <pc:sldMasterMk cId="132060539" sldId="2147483648"/>
            <pc:sldLayoutMk cId="1939902868" sldId="2147483649"/>
          </pc:sldLayoutMkLst>
          <pc:spChg chg="del">
            <ac:chgData name="Marika Kulmar" userId="4f5db163-8a68-4abe-adb9-e79134c372c1" providerId="ADAL" clId="{5EF0B690-9D91-40E9-BDB5-6EE4194B267B}" dt="2024-01-02T08:52:28.871" v="86" actId="21"/>
            <ac:spMkLst>
              <pc:docMk/>
              <pc:sldMasterMk cId="132060539" sldId="2147483648"/>
              <pc:sldLayoutMk cId="1939902868" sldId="2147483649"/>
              <ac:spMk id="7" creationId="{89D68B27-9A6C-5415-3781-46B8E64ED3EA}"/>
            </ac:spMkLst>
          </pc:spChg>
        </pc:sldLayoutChg>
        <pc:sldLayoutChg chg="modSp mod">
          <pc:chgData name="Marika Kulmar" userId="4f5db163-8a68-4abe-adb9-e79134c372c1" providerId="ADAL" clId="{5EF0B690-9D91-40E9-BDB5-6EE4194B267B}" dt="2024-01-02T08:49:49.968" v="72" actId="14100"/>
          <pc:sldLayoutMkLst>
            <pc:docMk/>
            <pc:sldMasterMk cId="132060539" sldId="2147483648"/>
            <pc:sldLayoutMk cId="1319082540" sldId="2147483650"/>
          </pc:sldLayoutMkLst>
          <pc:spChg chg="mod">
            <ac:chgData name="Marika Kulmar" userId="4f5db163-8a68-4abe-adb9-e79134c372c1" providerId="ADAL" clId="{5EF0B690-9D91-40E9-BDB5-6EE4194B267B}" dt="2024-01-02T08:49:49.968" v="72" actId="14100"/>
            <ac:spMkLst>
              <pc:docMk/>
              <pc:sldMasterMk cId="132060539" sldId="2147483648"/>
              <pc:sldLayoutMk cId="1319082540" sldId="2147483650"/>
              <ac:spMk id="2" creationId="{3F24BD31-9389-83FB-CEAE-14E56D63B230}"/>
            </ac:spMkLst>
          </pc:spChg>
        </pc:sldLayoutChg>
        <pc:sldLayoutChg chg="modSp mod ord">
          <pc:chgData name="Marika Kulmar" userId="4f5db163-8a68-4abe-adb9-e79134c372c1" providerId="ADAL" clId="{5EF0B690-9D91-40E9-BDB5-6EE4194B267B}" dt="2024-01-02T09:50:16.828" v="158" actId="14100"/>
          <pc:sldLayoutMkLst>
            <pc:docMk/>
            <pc:sldMasterMk cId="132060539" sldId="2147483648"/>
            <pc:sldLayoutMk cId="2848067041" sldId="2147483652"/>
          </pc:sldLayoutMkLst>
          <pc:spChg chg="mod">
            <ac:chgData name="Marika Kulmar" userId="4f5db163-8a68-4abe-adb9-e79134c372c1" providerId="ADAL" clId="{5EF0B690-9D91-40E9-BDB5-6EE4194B267B}" dt="2024-01-02T09:50:16.828" v="158" actId="14100"/>
            <ac:spMkLst>
              <pc:docMk/>
              <pc:sldMasterMk cId="132060539" sldId="2147483648"/>
              <pc:sldLayoutMk cId="2848067041" sldId="2147483652"/>
              <ac:spMk id="3" creationId="{99E1DA9F-EB54-F876-F87C-F17E00321463}"/>
            </ac:spMkLst>
          </pc:spChg>
          <pc:spChg chg="mod">
            <ac:chgData name="Marika Kulmar" userId="4f5db163-8a68-4abe-adb9-e79134c372c1" providerId="ADAL" clId="{5EF0B690-9D91-40E9-BDB5-6EE4194B267B}" dt="2024-01-02T09:50:16.828" v="158" actId="14100"/>
            <ac:spMkLst>
              <pc:docMk/>
              <pc:sldMasterMk cId="132060539" sldId="2147483648"/>
              <pc:sldLayoutMk cId="2848067041" sldId="2147483652"/>
              <ac:spMk id="4" creationId="{E9C842D7-5B44-EFBE-C45B-CBD1CE224B25}"/>
            </ac:spMkLst>
          </pc:spChg>
        </pc:sldLayoutChg>
        <pc:sldLayoutChg chg="addSp modSp mod">
          <pc:chgData name="Marika Kulmar" userId="4f5db163-8a68-4abe-adb9-e79134c372c1" providerId="ADAL" clId="{5EF0B690-9D91-40E9-BDB5-6EE4194B267B}" dt="2024-01-02T08:51:45.238" v="81" actId="167"/>
          <pc:sldLayoutMkLst>
            <pc:docMk/>
            <pc:sldMasterMk cId="132060539" sldId="2147483648"/>
            <pc:sldLayoutMk cId="1087810435" sldId="2147483653"/>
          </pc:sldLayoutMkLst>
          <pc:spChg chg="add mod ord">
            <ac:chgData name="Marika Kulmar" userId="4f5db163-8a68-4abe-adb9-e79134c372c1" providerId="ADAL" clId="{5EF0B690-9D91-40E9-BDB5-6EE4194B267B}" dt="2024-01-02T08:51:45.238" v="81" actId="167"/>
            <ac:spMkLst>
              <pc:docMk/>
              <pc:sldMasterMk cId="132060539" sldId="2147483648"/>
              <pc:sldLayoutMk cId="1087810435" sldId="2147483653"/>
              <ac:spMk id="10" creationId="{943503B0-DD3C-8602-EF40-53D91DFD0B56}"/>
            </ac:spMkLst>
          </pc:spChg>
        </pc:sldLayoutChg>
        <pc:sldLayoutChg chg="ord">
          <pc:chgData name="Marika Kulmar" userId="4f5db163-8a68-4abe-adb9-e79134c372c1" providerId="ADAL" clId="{5EF0B690-9D91-40E9-BDB5-6EE4194B267B}" dt="2024-01-02T08:51:05.988" v="77" actId="20578"/>
          <pc:sldLayoutMkLst>
            <pc:docMk/>
            <pc:sldMasterMk cId="132060539" sldId="2147483648"/>
            <pc:sldLayoutMk cId="200641414" sldId="2147483660"/>
          </pc:sldLayoutMkLst>
        </pc:sldLayoutChg>
        <pc:sldLayoutChg chg="delSp del mod ord">
          <pc:chgData name="Marika Kulmar" userId="4f5db163-8a68-4abe-adb9-e79134c372c1" providerId="ADAL" clId="{5EF0B690-9D91-40E9-BDB5-6EE4194B267B}" dt="2024-01-02T08:52:05.301" v="83" actId="2696"/>
          <pc:sldLayoutMkLst>
            <pc:docMk/>
            <pc:sldMasterMk cId="132060539" sldId="2147483648"/>
            <pc:sldLayoutMk cId="238846861" sldId="2147483661"/>
          </pc:sldLayoutMkLst>
          <pc:spChg chg="del">
            <ac:chgData name="Marika Kulmar" userId="4f5db163-8a68-4abe-adb9-e79134c372c1" providerId="ADAL" clId="{5EF0B690-9D91-40E9-BDB5-6EE4194B267B}" dt="2024-01-02T08:51:38.231" v="79" actId="21"/>
            <ac:spMkLst>
              <pc:docMk/>
              <pc:sldMasterMk cId="132060539" sldId="2147483648"/>
              <pc:sldLayoutMk cId="238846861" sldId="2147483661"/>
              <ac:spMk id="10" creationId="{27BCADF8-02BC-1463-92E9-D0F17965EF4A}"/>
            </ac:spMkLst>
          </pc:spChg>
        </pc:sldLayoutChg>
        <pc:sldLayoutChg chg="addSp modSp mod ord">
          <pc:chgData name="Marika Kulmar" userId="4f5db163-8a68-4abe-adb9-e79134c372c1" providerId="ADAL" clId="{5EF0B690-9D91-40E9-BDB5-6EE4194B267B}" dt="2024-01-02T08:52:48.104" v="89" actId="20578"/>
          <pc:sldLayoutMkLst>
            <pc:docMk/>
            <pc:sldMasterMk cId="132060539" sldId="2147483648"/>
            <pc:sldLayoutMk cId="3187359148" sldId="2147483662"/>
          </pc:sldLayoutMkLst>
          <pc:spChg chg="add mod ord">
            <ac:chgData name="Marika Kulmar" userId="4f5db163-8a68-4abe-adb9-e79134c372c1" providerId="ADAL" clId="{5EF0B690-9D91-40E9-BDB5-6EE4194B267B}" dt="2024-01-02T08:52:38.732" v="88" actId="167"/>
            <ac:spMkLst>
              <pc:docMk/>
              <pc:sldMasterMk cId="132060539" sldId="2147483648"/>
              <pc:sldLayoutMk cId="3187359148" sldId="2147483662"/>
              <ac:spMk id="7" creationId="{CA885DBD-18E8-57A2-4FC3-6CD1CA15D5FE}"/>
            </ac:spMkLst>
          </pc:spChg>
        </pc:sldLayoutChg>
      </pc:sldMasterChg>
    </pc:docChg>
  </pc:docChgLst>
  <pc:docChgLst>
    <pc:chgData clId="Web-{3F1C5732-D921-34DD-4F72-E921FBDC7118}"/>
    <pc:docChg chg="modSld">
      <pc:chgData name="" userId="" providerId="" clId="Web-{3F1C5732-D921-34DD-4F72-E921FBDC7118}" dt="2023-12-22T12:21:23.602" v="0" actId="1076"/>
      <pc:docMkLst>
        <pc:docMk/>
      </pc:docMkLst>
      <pc:sldChg chg="modSp">
        <pc:chgData name="" userId="" providerId="" clId="Web-{3F1C5732-D921-34DD-4F72-E921FBDC7118}" dt="2023-12-22T12:21:23.602" v="0" actId="1076"/>
        <pc:sldMkLst>
          <pc:docMk/>
          <pc:sldMk cId="1785464281" sldId="257"/>
        </pc:sldMkLst>
        <pc:spChg chg="mod">
          <ac:chgData name="" userId="" providerId="" clId="Web-{3F1C5732-D921-34DD-4F72-E921FBDC7118}" dt="2023-12-22T12:21:23.602" v="0" actId="1076"/>
          <ac:spMkLst>
            <pc:docMk/>
            <pc:sldMk cId="1785464281" sldId="257"/>
            <ac:spMk id="3" creationId="{4DD22CEF-E658-534E-F8F9-A1350BD678FD}"/>
          </ac:spMkLst>
        </pc:spChg>
      </pc:sldChg>
    </pc:docChg>
  </pc:docChgLst>
  <pc:docChgLst>
    <pc:chgData name="Muhammad Mahtab Alam" userId="cff9f63b-603f-4a61-90e9-dedd566d57c6" providerId="ADAL" clId="{457C388D-0FA2-45F4-A1D6-CADC53CD10C9}"/>
    <pc:docChg chg="custSel modSld">
      <pc:chgData name="Muhammad Mahtab Alam" userId="cff9f63b-603f-4a61-90e9-dedd566d57c6" providerId="ADAL" clId="{457C388D-0FA2-45F4-A1D6-CADC53CD10C9}" dt="2024-01-03T13:10:38.336" v="11" actId="14100"/>
      <pc:docMkLst>
        <pc:docMk/>
      </pc:docMkLst>
      <pc:sldChg chg="modSp mod">
        <pc:chgData name="Muhammad Mahtab Alam" userId="cff9f63b-603f-4a61-90e9-dedd566d57c6" providerId="ADAL" clId="{457C388D-0FA2-45F4-A1D6-CADC53CD10C9}" dt="2024-01-03T13:10:38.336" v="11" actId="14100"/>
        <pc:sldMkLst>
          <pc:docMk/>
          <pc:sldMk cId="3710698067" sldId="258"/>
        </pc:sldMkLst>
        <pc:spChg chg="mod">
          <ac:chgData name="Muhammad Mahtab Alam" userId="cff9f63b-603f-4a61-90e9-dedd566d57c6" providerId="ADAL" clId="{457C388D-0FA2-45F4-A1D6-CADC53CD10C9}" dt="2023-12-21T15:37:19.931" v="5" actId="1076"/>
          <ac:spMkLst>
            <pc:docMk/>
            <pc:sldMk cId="3710698067" sldId="258"/>
            <ac:spMk id="2" creationId="{A0D5B587-76A5-5028-40E3-6B21B36D225B}"/>
          </ac:spMkLst>
        </pc:spChg>
        <pc:spChg chg="mod">
          <ac:chgData name="Muhammad Mahtab Alam" userId="cff9f63b-603f-4a61-90e9-dedd566d57c6" providerId="ADAL" clId="{457C388D-0FA2-45F4-A1D6-CADC53CD10C9}" dt="2023-12-21T15:37:23.948" v="7" actId="27636"/>
          <ac:spMkLst>
            <pc:docMk/>
            <pc:sldMk cId="3710698067" sldId="258"/>
            <ac:spMk id="5" creationId="{C6856C78-B733-4A38-A81C-38084204D398}"/>
          </ac:spMkLst>
        </pc:spChg>
        <pc:grpChg chg="mod">
          <ac:chgData name="Muhammad Mahtab Alam" userId="cff9f63b-603f-4a61-90e9-dedd566d57c6" providerId="ADAL" clId="{457C388D-0FA2-45F4-A1D6-CADC53CD10C9}" dt="2024-01-03T13:10:38.336" v="11" actId="14100"/>
          <ac:grpSpMkLst>
            <pc:docMk/>
            <pc:sldMk cId="3710698067" sldId="258"/>
            <ac:grpSpMk id="111" creationId="{0B24E7DB-439F-5716-07F8-57BC4129A00C}"/>
          </ac:grpSpMkLst>
        </pc:grpChg>
      </pc:sldChg>
    </pc:docChg>
  </pc:docChgLst>
  <pc:docChgLst>
    <pc:chgData name="Muhammad Mahtab Alam" userId="S::mualam@taltech.ee::cff9f63b-603f-4a61-90e9-dedd566d57c6" providerId="AD" clId="Web-{3F1C5732-D921-34DD-4F72-E921FBDC7118}"/>
    <pc:docChg chg="modSld">
      <pc:chgData name="Muhammad Mahtab Alam" userId="S::mualam@taltech.ee::cff9f63b-603f-4a61-90e9-dedd566d57c6" providerId="AD" clId="Web-{3F1C5732-D921-34DD-4F72-E921FBDC7118}" dt="2023-12-22T12:26:30.842" v="9" actId="1076"/>
      <pc:docMkLst>
        <pc:docMk/>
      </pc:docMkLst>
      <pc:sldChg chg="modSp">
        <pc:chgData name="Muhammad Mahtab Alam" userId="S::mualam@taltech.ee::cff9f63b-603f-4a61-90e9-dedd566d57c6" providerId="AD" clId="Web-{3F1C5732-D921-34DD-4F72-E921FBDC7118}" dt="2023-12-22T12:21:44.540" v="2" actId="1076"/>
        <pc:sldMkLst>
          <pc:docMk/>
          <pc:sldMk cId="1785464281" sldId="257"/>
        </pc:sldMkLst>
        <pc:spChg chg="mod">
          <ac:chgData name="Muhammad Mahtab Alam" userId="S::mualam@taltech.ee::cff9f63b-603f-4a61-90e9-dedd566d57c6" providerId="AD" clId="Web-{3F1C5732-D921-34DD-4F72-E921FBDC7118}" dt="2023-12-22T12:21:37.821" v="1" actId="1076"/>
          <ac:spMkLst>
            <pc:docMk/>
            <pc:sldMk cId="1785464281" sldId="257"/>
            <ac:spMk id="2" creationId="{7BDF50D3-57FC-467E-C994-4F298861F3A8}"/>
          </ac:spMkLst>
        </pc:spChg>
        <pc:spChg chg="mod">
          <ac:chgData name="Muhammad Mahtab Alam" userId="S::mualam@taltech.ee::cff9f63b-603f-4a61-90e9-dedd566d57c6" providerId="AD" clId="Web-{3F1C5732-D921-34DD-4F72-E921FBDC7118}" dt="2023-12-22T12:21:44.540" v="2" actId="1076"/>
          <ac:spMkLst>
            <pc:docMk/>
            <pc:sldMk cId="1785464281" sldId="257"/>
            <ac:spMk id="3" creationId="{4DD22CEF-E658-534E-F8F9-A1350BD678FD}"/>
          </ac:spMkLst>
        </pc:spChg>
      </pc:sldChg>
      <pc:sldChg chg="modSp">
        <pc:chgData name="Muhammad Mahtab Alam" userId="S::mualam@taltech.ee::cff9f63b-603f-4a61-90e9-dedd566d57c6" providerId="AD" clId="Web-{3F1C5732-D921-34DD-4F72-E921FBDC7118}" dt="2023-12-22T12:22:46.447" v="6" actId="1076"/>
        <pc:sldMkLst>
          <pc:docMk/>
          <pc:sldMk cId="3710698067" sldId="258"/>
        </pc:sldMkLst>
        <pc:spChg chg="mod">
          <ac:chgData name="Muhammad Mahtab Alam" userId="S::mualam@taltech.ee::cff9f63b-603f-4a61-90e9-dedd566d57c6" providerId="AD" clId="Web-{3F1C5732-D921-34DD-4F72-E921FBDC7118}" dt="2023-12-22T12:22:15.119" v="4" actId="1076"/>
          <ac:spMkLst>
            <pc:docMk/>
            <pc:sldMk cId="3710698067" sldId="258"/>
            <ac:spMk id="2" creationId="{A0D5B587-76A5-5028-40E3-6B21B36D225B}"/>
          </ac:spMkLst>
        </pc:spChg>
        <pc:spChg chg="mod">
          <ac:chgData name="Muhammad Mahtab Alam" userId="S::mualam@taltech.ee::cff9f63b-603f-4a61-90e9-dedd566d57c6" providerId="AD" clId="Web-{3F1C5732-D921-34DD-4F72-E921FBDC7118}" dt="2023-12-22T12:22:05.634" v="3" actId="1076"/>
          <ac:spMkLst>
            <pc:docMk/>
            <pc:sldMk cId="3710698067" sldId="258"/>
            <ac:spMk id="5" creationId="{C6856C78-B733-4A38-A81C-38084204D398}"/>
          </ac:spMkLst>
        </pc:spChg>
        <pc:grpChg chg="mod">
          <ac:chgData name="Muhammad Mahtab Alam" userId="S::mualam@taltech.ee::cff9f63b-603f-4a61-90e9-dedd566d57c6" providerId="AD" clId="Web-{3F1C5732-D921-34DD-4F72-E921FBDC7118}" dt="2023-12-22T12:22:46.447" v="6" actId="1076"/>
          <ac:grpSpMkLst>
            <pc:docMk/>
            <pc:sldMk cId="3710698067" sldId="258"/>
            <ac:grpSpMk id="111" creationId="{0B24E7DB-439F-5716-07F8-57BC4129A00C}"/>
          </ac:grpSpMkLst>
        </pc:grpChg>
      </pc:sldChg>
      <pc:sldChg chg="modSp">
        <pc:chgData name="Muhammad Mahtab Alam" userId="S::mualam@taltech.ee::cff9f63b-603f-4a61-90e9-dedd566d57c6" providerId="AD" clId="Web-{3F1C5732-D921-34DD-4F72-E921FBDC7118}" dt="2023-12-22T12:26:30.842" v="9" actId="1076"/>
        <pc:sldMkLst>
          <pc:docMk/>
          <pc:sldMk cId="3887393915" sldId="331"/>
        </pc:sldMkLst>
        <pc:spChg chg="mod">
          <ac:chgData name="Muhammad Mahtab Alam" userId="S::mualam@taltech.ee::cff9f63b-603f-4a61-90e9-dedd566d57c6" providerId="AD" clId="Web-{3F1C5732-D921-34DD-4F72-E921FBDC7118}" dt="2023-12-22T12:26:21.826" v="8" actId="1076"/>
          <ac:spMkLst>
            <pc:docMk/>
            <pc:sldMk cId="3887393915" sldId="331"/>
            <ac:spMk id="2" creationId="{E9261A37-E5BF-B512-3434-B67EE374D3B0}"/>
          </ac:spMkLst>
        </pc:spChg>
        <pc:spChg chg="mod">
          <ac:chgData name="Muhammad Mahtab Alam" userId="S::mualam@taltech.ee::cff9f63b-603f-4a61-90e9-dedd566d57c6" providerId="AD" clId="Web-{3F1C5732-D921-34DD-4F72-E921FBDC7118}" dt="2023-12-22T12:26:30.842" v="9" actId="1076"/>
          <ac:spMkLst>
            <pc:docMk/>
            <pc:sldMk cId="3887393915" sldId="331"/>
            <ac:spMk id="3" creationId="{80E3A4B4-D5C9-E6F3-7F94-C663F5EF084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3E7DDF-2D12-4CF0-B848-C6AE58383328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914CD-BA28-4192-BC25-C6847623C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39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68CD4-9EA9-5B5E-CF4A-3B23865B02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6D0670-0A8F-C7A5-F627-49468D895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EBB77-7373-02A1-EA09-E7CC5FC10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79689-0619-8765-F2AE-CE6D29782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6C754-6281-76BC-8C1E-8E5DFC903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902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4BD31-9389-83FB-CEAE-14E56D63B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6EE5A-B8D6-9D32-3341-5D12E4A15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7DBA7-38BF-44FE-889D-2945F85D4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1E91D-7987-A93F-6B0F-67E38246C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19745-25BA-3C3E-D9D3-F6D83B281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082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7A33A-EE58-85F3-708C-11B072A21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578E6-EADF-CCE1-088C-46E42500B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E98F8-645B-A7A8-0B81-4C872B9BA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1B136-ADA0-9B9D-3ED8-6E5BF92F3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9C344-3DA8-D179-A217-606B91765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51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EC55E-56A4-0572-E2AC-6FECFCE35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1DA9F-EB54-F876-F87C-F17E003214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4889"/>
            <a:ext cx="5181600" cy="439286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C842D7-5B44-EFBE-C45B-CBD1CE224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74889"/>
            <a:ext cx="5181600" cy="439286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B036E2-6985-88BD-9107-62FCB4FF8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B02E31-253B-4BCD-CDAF-6B08F7148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9C065-A7BE-BB4E-CAB6-B8D348A2F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067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croll: Vertical 6">
            <a:extLst>
              <a:ext uri="{FF2B5EF4-FFF2-40B4-BE49-F238E27FC236}">
                <a16:creationId xmlns:a16="http://schemas.microsoft.com/office/drawing/2014/main" id="{CA885DBD-18E8-57A2-4FC3-6CD1CA15D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1100" y="769620"/>
            <a:ext cx="9845040" cy="2740343"/>
          </a:xfrm>
          <a:prstGeom prst="vertic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868CD4-9EA9-5B5E-CF4A-3B23865B02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6D0670-0A8F-C7A5-F627-49468D895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EBB77-7373-02A1-EA09-E7CC5FC10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79689-0619-8765-F2AE-CE6D29782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6C754-6281-76BC-8C1E-8E5DFC903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59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6E4F84-F45B-7A24-2571-C015A7289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30AEBB-3043-31CF-7C82-6B0C2EA69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9C4711-BB93-F4AA-A974-9CEB1826B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Scroll: Vertical 9">
            <a:extLst>
              <a:ext uri="{FF2B5EF4-FFF2-40B4-BE49-F238E27FC236}">
                <a16:creationId xmlns:a16="http://schemas.microsoft.com/office/drawing/2014/main" id="{27BCADF8-02BC-1463-92E9-D0F17965E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3420" y="402908"/>
            <a:ext cx="10660380" cy="1143000"/>
          </a:xfrm>
          <a:prstGeom prst="vertic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40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8A23DDB2-75BF-3F67-C38F-7210AE3F0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C81BFD52-F92C-F83F-398E-91C45C47E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427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641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croll: Vertical 9">
            <a:extLst>
              <a:ext uri="{FF2B5EF4-FFF2-40B4-BE49-F238E27FC236}">
                <a16:creationId xmlns:a16="http://schemas.microsoft.com/office/drawing/2014/main" id="{943503B0-DD3C-8602-EF40-53D91DFD0B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3420" y="402908"/>
            <a:ext cx="10660380" cy="1143000"/>
          </a:xfrm>
          <a:prstGeom prst="vertic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A2B9F0-C8FD-4759-BAE4-B3EF43C74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17A48C-6E07-FA35-C162-4BE4E6356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75281-9023-2968-9D14-96B37CA389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70E5BA-A08E-98FB-4C80-D07E52832A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FDBB50-1CD4-0C3C-509B-B665F03915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E9AF1E-399C-F3CF-294F-BAE7AE675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662493-9BD5-62C9-3C8D-26C56A103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1A6673-2953-0978-36CE-906F955B3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10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A2AD1-6D3C-8402-6434-35527A244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492E34-9A3B-BC4A-5C29-8004CAA86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21FFEC-AD10-63DB-DE29-B0A6486B6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9A46B2-E157-78F5-F4C4-148CA48D6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50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88F6FE-D4BB-2826-8521-46D0FB4E6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BB146E-CE9B-80FB-0A24-23EEAAB4D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F452E-95B7-5C49-13E3-F57E698FC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95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CED17-C78F-0865-F515-AD87A40A8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10A69-C336-17C2-7B9F-9D1BD7D56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AC36B-E564-DB49-FB9A-6A0A8B08B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95F13C-DEB8-02F5-2247-AD2424666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D1596F-ECD3-AFB1-BF8B-F3690547B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4B22D9-933C-59C0-7DB3-695F42283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9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F538F-57BC-63AA-6B22-D1BEDA616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896F35-6468-AAB5-229E-99D631CE5A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D1249-A9B8-5F9F-2227-1EEB751F9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19CF46-A311-212C-A6F3-B9DA754DA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E2C940-A6A1-9744-018A-307770761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8BA637-5E8E-E0F8-1784-E23903565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89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313C0-269B-AB03-16E3-D3A4ABE6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90E5F3-8EE9-9A01-6EB1-F3AC37A0D1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6FA07-BACE-2FBC-5A5E-1D2F3BE10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6160-ECA7-597D-0309-0C559ED22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50F5A-B4D3-5229-4611-0578A4206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714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940FCB-689C-962B-6662-26A1763F22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AD8A91-04A9-2F2A-EF1E-553F5C2D5A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907A0-0A0B-6D82-6AB2-C975FA2D2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3C398-82E1-2586-22DE-192E0C600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BEF06-B855-59CB-573D-A4710A442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472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B20311-0F2B-F5E8-8DB8-8C7A82B80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C2B38-2B39-91A8-FF43-BB691F90A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6" y="1377462"/>
            <a:ext cx="11255374" cy="4389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D8025-B29F-9BF3-A80D-1DEF711921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49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26.01.2024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433C9-81A7-A62D-B286-E6BF915668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29B6A-BBCD-B73F-3AC6-6C6275EFF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053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A9CD7-2C23-4787-90BA-159246055AB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lt 9">
            <a:extLst>
              <a:ext uri="{FF2B5EF4-FFF2-40B4-BE49-F238E27FC236}">
                <a16:creationId xmlns:a16="http://schemas.microsoft.com/office/drawing/2014/main" id="{0ECB43CD-3F96-5647-1100-F70CDE4C96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r="61689"/>
          <a:stretch/>
        </p:blipFill>
        <p:spPr>
          <a:xfrm>
            <a:off x="479426" y="5768975"/>
            <a:ext cx="1144276" cy="58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2" r:id="rId5"/>
    <p:sldLayoutId id="2147483660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20.sv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svg"/><Relationship Id="rId7" Type="http://schemas.openxmlformats.org/officeDocument/2006/relationships/image" Target="../media/image44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Relationship Id="rId9" Type="http://schemas.openxmlformats.org/officeDocument/2006/relationships/image" Target="../media/image46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109/TWC.2022.3171264" TargetMode="External"/><Relationship Id="rId3" Type="http://schemas.openxmlformats.org/officeDocument/2006/relationships/hyperlink" Target="https://doi.org/10.1109/TVT.2023.3327874" TargetMode="External"/><Relationship Id="rId7" Type="http://schemas.openxmlformats.org/officeDocument/2006/relationships/hyperlink" Target="https://doi.org/10.1109/TCCN.2022.3204572" TargetMode="External"/><Relationship Id="rId2" Type="http://schemas.openxmlformats.org/officeDocument/2006/relationships/hyperlink" Target="https://doi.org/10.1109/TNSM.2022.320541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09/ACCESS.2023.3236103" TargetMode="External"/><Relationship Id="rId5" Type="http://schemas.openxmlformats.org/officeDocument/2006/relationships/hyperlink" Target="https://doi.org/10.1109/TWC.2023.3297014" TargetMode="External"/><Relationship Id="rId4" Type="http://schemas.openxmlformats.org/officeDocument/2006/relationships/hyperlink" Target="https://doi.org/10.1007/s10922-022-09670-8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3390/fi15070247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80F7A-7562-520F-BE50-03FB6B948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Autofit/>
          </a:bodyPr>
          <a:lstStyle/>
          <a:p>
            <a:r>
              <a:rPr lang="en-US" sz="4800"/>
              <a:t>Radio Access Network </a:t>
            </a:r>
            <a:r>
              <a:rPr lang="en-US" sz="4800" err="1"/>
              <a:t>Subslicing</a:t>
            </a:r>
            <a:r>
              <a:rPr lang="en-US" sz="4800"/>
              <a:t> in</a:t>
            </a:r>
            <a:r>
              <a:rPr lang="et-EE" sz="4800"/>
              <a:t> </a:t>
            </a:r>
            <a:r>
              <a:rPr lang="en-US" sz="4800"/>
              <a:t>Closed Control Loop for Improved</a:t>
            </a:r>
            <a:r>
              <a:rPr lang="et-EE" sz="4800"/>
              <a:t> </a:t>
            </a:r>
            <a:r>
              <a:rPr lang="en-US" sz="4800"/>
              <a:t>Slice</a:t>
            </a:r>
            <a:r>
              <a:rPr lang="et-EE" sz="4800"/>
              <a:t> </a:t>
            </a:r>
            <a:r>
              <a:rPr lang="en-US" sz="4800"/>
              <a:t>Performance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EA727F-09FF-0F13-B758-0A4AB3F19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1180" y="3602037"/>
            <a:ext cx="8846820" cy="2754311"/>
          </a:xfrm>
        </p:spPr>
        <p:txBody>
          <a:bodyPr>
            <a:normAutofit/>
          </a:bodyPr>
          <a:lstStyle/>
          <a:p>
            <a:r>
              <a:rPr lang="et-EE"/>
              <a:t>Marika Kulmar</a:t>
            </a:r>
          </a:p>
          <a:p>
            <a:pPr algn="l"/>
            <a:endParaRPr lang="et-EE"/>
          </a:p>
          <a:p>
            <a:pPr algn="l"/>
            <a:r>
              <a:rPr lang="et-EE" err="1"/>
              <a:t>Supervisors</a:t>
            </a:r>
            <a:r>
              <a:rPr lang="et-EE"/>
              <a:t>: </a:t>
            </a:r>
          </a:p>
          <a:p>
            <a:pPr lvl="1" algn="l"/>
            <a:r>
              <a:rPr lang="et-EE"/>
              <a:t>Professor </a:t>
            </a:r>
            <a:r>
              <a:rPr lang="et-EE" err="1"/>
              <a:t>Muhammad</a:t>
            </a:r>
            <a:r>
              <a:rPr lang="et-EE"/>
              <a:t> </a:t>
            </a:r>
            <a:r>
              <a:rPr lang="et-EE" err="1"/>
              <a:t>Mahtab</a:t>
            </a:r>
            <a:r>
              <a:rPr lang="et-EE"/>
              <a:t> Alam, </a:t>
            </a:r>
          </a:p>
          <a:p>
            <a:pPr lvl="1" algn="l"/>
            <a:r>
              <a:rPr lang="en-US"/>
              <a:t>Dr. Ivo </a:t>
            </a:r>
            <a:r>
              <a:rPr lang="en-US" err="1"/>
              <a:t>Müürsepp</a:t>
            </a:r>
            <a:r>
              <a:rPr lang="en-US"/>
              <a:t>,</a:t>
            </a:r>
            <a:r>
              <a:rPr lang="et-EE"/>
              <a:t> </a:t>
            </a:r>
          </a:p>
          <a:p>
            <a:pPr lvl="1" algn="l"/>
            <a:r>
              <a:rPr lang="en-US"/>
              <a:t>Dr. Sven </a:t>
            </a:r>
            <a:r>
              <a:rPr lang="en-US" err="1"/>
              <a:t>Pärand</a:t>
            </a:r>
            <a:r>
              <a:rPr lang="et-EE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ED3AC0-6732-2EF8-B818-8660D61A3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1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EBC1B05-A8D6-B94D-842C-642A020EF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</p:spTree>
    <p:extLst>
      <p:ext uri="{BB962C8B-B14F-4D97-AF65-F5344CB8AC3E}">
        <p14:creationId xmlns:p14="http://schemas.microsoft.com/office/powerpoint/2010/main" val="3089923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F50D3-57FC-467E-C994-4F298861F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err="1"/>
              <a:t>Outline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22CEF-E658-534E-F8F9-A1350BD67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dirty="0" err="1"/>
              <a:t>Introduction</a:t>
            </a:r>
            <a:endParaRPr lang="et-EE" dirty="0"/>
          </a:p>
          <a:p>
            <a:r>
              <a:rPr lang="et-EE" dirty="0" err="1"/>
              <a:t>Background</a:t>
            </a:r>
            <a:r>
              <a:rPr lang="et-EE" dirty="0"/>
              <a:t> and </a:t>
            </a:r>
            <a:r>
              <a:rPr lang="et-EE" dirty="0" err="1"/>
              <a:t>state</a:t>
            </a:r>
            <a:r>
              <a:rPr lang="et-EE" dirty="0"/>
              <a:t> of </a:t>
            </a:r>
            <a:r>
              <a:rPr lang="et-EE" dirty="0" err="1"/>
              <a:t>the</a:t>
            </a:r>
            <a:r>
              <a:rPr lang="et-EE" dirty="0"/>
              <a:t> art</a:t>
            </a:r>
          </a:p>
          <a:p>
            <a:r>
              <a:rPr lang="et-EE" dirty="0" err="1"/>
              <a:t>Contributions</a:t>
            </a:r>
            <a:r>
              <a:rPr lang="et-EE" dirty="0"/>
              <a:t> (5)</a:t>
            </a:r>
          </a:p>
          <a:p>
            <a:pPr lvl="1"/>
            <a:r>
              <a:rPr lang="et-EE" dirty="0" err="1"/>
              <a:t>How</a:t>
            </a:r>
            <a:r>
              <a:rPr lang="et-EE" dirty="0"/>
              <a:t> </a:t>
            </a:r>
            <a:r>
              <a:rPr lang="et-EE" dirty="0" err="1"/>
              <a:t>many</a:t>
            </a:r>
            <a:r>
              <a:rPr lang="et-EE" dirty="0"/>
              <a:t> </a:t>
            </a:r>
            <a:r>
              <a:rPr lang="et-EE" dirty="0" err="1"/>
              <a:t>subslices</a:t>
            </a:r>
            <a:endParaRPr lang="et-EE" dirty="0"/>
          </a:p>
          <a:p>
            <a:pPr lvl="1"/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vs </a:t>
            </a:r>
            <a:r>
              <a:rPr lang="et-EE" dirty="0" err="1"/>
              <a:t>size</a:t>
            </a:r>
            <a:endParaRPr lang="et-EE" dirty="0"/>
          </a:p>
          <a:p>
            <a:pPr lvl="1"/>
            <a:r>
              <a:rPr lang="et-EE" dirty="0"/>
              <a:t>RAN </a:t>
            </a:r>
            <a:r>
              <a:rPr lang="et-EE" dirty="0" err="1"/>
              <a:t>subslicing</a:t>
            </a:r>
            <a:r>
              <a:rPr lang="et-EE" dirty="0"/>
              <a:t> </a:t>
            </a:r>
            <a:r>
              <a:rPr lang="et-EE" dirty="0" err="1"/>
              <a:t>algorithms</a:t>
            </a:r>
            <a:endParaRPr lang="et-EE" dirty="0"/>
          </a:p>
          <a:p>
            <a:pPr lvl="1"/>
            <a:r>
              <a:rPr lang="et-EE" dirty="0" err="1"/>
              <a:t>Training</a:t>
            </a:r>
            <a:r>
              <a:rPr lang="et-EE" dirty="0"/>
              <a:t> </a:t>
            </a:r>
            <a:r>
              <a:rPr lang="et-EE" dirty="0" err="1"/>
              <a:t>data</a:t>
            </a:r>
            <a:r>
              <a:rPr lang="et-EE" dirty="0"/>
              <a:t> </a:t>
            </a:r>
            <a:r>
              <a:rPr lang="et-EE" dirty="0" err="1"/>
              <a:t>labeling</a:t>
            </a:r>
            <a:endParaRPr lang="et-EE" dirty="0"/>
          </a:p>
          <a:p>
            <a:pPr lvl="1"/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processing</a:t>
            </a:r>
            <a:endParaRPr lang="et-EE" dirty="0"/>
          </a:p>
          <a:p>
            <a:r>
              <a:rPr lang="et-EE" dirty="0" err="1"/>
              <a:t>Conclusion</a:t>
            </a:r>
            <a:r>
              <a:rPr lang="et-EE" dirty="0"/>
              <a:t> and </a:t>
            </a:r>
            <a:r>
              <a:rPr lang="et-EE" dirty="0" err="1"/>
              <a:t>future</a:t>
            </a:r>
            <a:r>
              <a:rPr lang="et-EE" dirty="0"/>
              <a:t> </a:t>
            </a:r>
            <a:r>
              <a:rPr lang="et-EE" dirty="0" err="1"/>
              <a:t>works</a:t>
            </a:r>
            <a:endParaRPr lang="et-E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F71466-646B-DFB1-219F-EE1B9CBAE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D3AF4E-F5B0-1B03-536C-5BC595CC3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2</a:t>
            </a:fld>
            <a:endParaRPr lang="en-US"/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3FC49976-D4F3-D3E0-A73B-AB31A807B142}"/>
              </a:ext>
            </a:extLst>
          </p:cNvPr>
          <p:cNvSpPr/>
          <p:nvPr/>
        </p:nvSpPr>
        <p:spPr>
          <a:xfrm>
            <a:off x="7763069" y="1377462"/>
            <a:ext cx="3178629" cy="1763844"/>
          </a:xfrm>
          <a:prstGeom prst="cloudCallou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t-EE" sz="2800" b="1" dirty="0" err="1"/>
              <a:t>How</a:t>
            </a:r>
            <a:r>
              <a:rPr lang="et-EE" sz="2800" b="1" dirty="0"/>
              <a:t> </a:t>
            </a:r>
            <a:r>
              <a:rPr lang="et-EE" sz="2800" b="1" dirty="0" err="1"/>
              <a:t>many</a:t>
            </a:r>
            <a:r>
              <a:rPr lang="et-EE" sz="2800" b="1" dirty="0"/>
              <a:t> </a:t>
            </a:r>
            <a:r>
              <a:rPr lang="et-EE" sz="2800" b="1" dirty="0" err="1"/>
              <a:t>slices</a:t>
            </a:r>
            <a:r>
              <a:rPr lang="et-EE" sz="2800" b="1" dirty="0"/>
              <a:t> </a:t>
            </a:r>
            <a:r>
              <a:rPr lang="et-EE" sz="2800" b="1" dirty="0" err="1"/>
              <a:t>can</a:t>
            </a:r>
            <a:r>
              <a:rPr lang="et-EE" sz="2800" b="1" dirty="0"/>
              <a:t> </a:t>
            </a:r>
            <a:r>
              <a:rPr lang="et-EE" sz="2800" b="1" dirty="0" err="1"/>
              <a:t>be</a:t>
            </a:r>
            <a:r>
              <a:rPr lang="et-EE" sz="2800" b="1" dirty="0"/>
              <a:t> in </a:t>
            </a:r>
            <a:r>
              <a:rPr lang="et-EE" sz="2800" b="1" dirty="0" err="1"/>
              <a:t>the</a:t>
            </a:r>
            <a:r>
              <a:rPr lang="et-EE" sz="2800" b="1" dirty="0"/>
              <a:t> RAN?</a:t>
            </a:r>
            <a:endParaRPr lang="en-US" sz="2800" b="1" dirty="0"/>
          </a:p>
        </p:txBody>
      </p:sp>
      <p:pic>
        <p:nvPicPr>
          <p:cNvPr id="8" name="Graphic 7" descr="Woman Shrugging with solid fill">
            <a:extLst>
              <a:ext uri="{FF2B5EF4-FFF2-40B4-BE49-F238E27FC236}">
                <a16:creationId xmlns:a16="http://schemas.microsoft.com/office/drawing/2014/main" id="{A17F5AB4-A2F4-0748-674F-9069AE670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88898" y="3572115"/>
            <a:ext cx="1979646" cy="197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64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5B587-76A5-5028-40E3-6B21B36D2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err="1"/>
              <a:t>Introduction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856C78-B733-4A38-A81C-38084204D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6" y="1377462"/>
            <a:ext cx="6672440" cy="4389307"/>
          </a:xfrm>
        </p:spPr>
        <p:txBody>
          <a:bodyPr>
            <a:normAutofit fontScale="92500" lnSpcReduction="10000"/>
          </a:bodyPr>
          <a:lstStyle/>
          <a:p>
            <a:r>
              <a:rPr lang="et-EE"/>
              <a:t>Network </a:t>
            </a:r>
            <a:r>
              <a:rPr lang="et-EE" err="1"/>
              <a:t>slicing</a:t>
            </a:r>
            <a:r>
              <a:rPr lang="et-EE"/>
              <a:t> </a:t>
            </a:r>
            <a:r>
              <a:rPr lang="et-EE" err="1"/>
              <a:t>enables</a:t>
            </a:r>
            <a:r>
              <a:rPr lang="et-EE"/>
              <a:t> </a:t>
            </a:r>
            <a:r>
              <a:rPr lang="et-EE" err="1"/>
              <a:t>to</a:t>
            </a:r>
            <a:r>
              <a:rPr lang="et-EE"/>
              <a:t> </a:t>
            </a:r>
            <a:r>
              <a:rPr lang="et-EE" err="1"/>
              <a:t>build</a:t>
            </a:r>
            <a:r>
              <a:rPr lang="et-EE"/>
              <a:t> </a:t>
            </a:r>
            <a:r>
              <a:rPr lang="et-EE" err="1"/>
              <a:t>multiple</a:t>
            </a:r>
            <a:r>
              <a:rPr lang="et-EE"/>
              <a:t> </a:t>
            </a:r>
            <a:r>
              <a:rPr lang="et-EE" err="1"/>
              <a:t>logical</a:t>
            </a:r>
            <a:r>
              <a:rPr lang="et-EE"/>
              <a:t> </a:t>
            </a:r>
            <a:r>
              <a:rPr lang="et-EE" err="1"/>
              <a:t>networks</a:t>
            </a:r>
            <a:r>
              <a:rPr lang="et-EE"/>
              <a:t> on </a:t>
            </a:r>
            <a:r>
              <a:rPr lang="et-EE" err="1"/>
              <a:t>top</a:t>
            </a:r>
            <a:r>
              <a:rPr lang="et-EE"/>
              <a:t> of </a:t>
            </a:r>
            <a:r>
              <a:rPr lang="et-EE" err="1"/>
              <a:t>physical</a:t>
            </a:r>
            <a:r>
              <a:rPr lang="et-EE"/>
              <a:t> </a:t>
            </a:r>
            <a:r>
              <a:rPr lang="et-EE" err="1"/>
              <a:t>infrastructure</a:t>
            </a:r>
            <a:endParaRPr lang="et-EE"/>
          </a:p>
          <a:p>
            <a:r>
              <a:rPr lang="et-EE"/>
              <a:t>Network </a:t>
            </a:r>
            <a:r>
              <a:rPr lang="et-EE" err="1"/>
              <a:t>services</a:t>
            </a:r>
            <a:r>
              <a:rPr lang="et-EE"/>
              <a:t> are </a:t>
            </a:r>
            <a:r>
              <a:rPr lang="et-EE" err="1"/>
              <a:t>implemented</a:t>
            </a:r>
            <a:r>
              <a:rPr lang="et-EE"/>
              <a:t> as </a:t>
            </a:r>
            <a:r>
              <a:rPr lang="et-EE" err="1">
                <a:sym typeface="Wingdings" panose="05000000000000000000" pitchFamily="2" charset="2"/>
              </a:rPr>
              <a:t>network</a:t>
            </a:r>
            <a:r>
              <a:rPr lang="et-EE">
                <a:sym typeface="Wingdings" panose="05000000000000000000" pitchFamily="2" charset="2"/>
              </a:rPr>
              <a:t> </a:t>
            </a:r>
            <a:r>
              <a:rPr lang="et-EE" err="1">
                <a:sym typeface="Wingdings" panose="05000000000000000000" pitchFamily="2" charset="2"/>
              </a:rPr>
              <a:t>functions</a:t>
            </a:r>
            <a:r>
              <a:rPr lang="et-EE">
                <a:sym typeface="Wingdings" panose="05000000000000000000" pitchFamily="2" charset="2"/>
              </a:rPr>
              <a:t> (NF)</a:t>
            </a:r>
          </a:p>
          <a:p>
            <a:r>
              <a:rPr lang="et-EE" err="1">
                <a:sym typeface="Wingdings" panose="05000000000000000000" pitchFamily="2" charset="2"/>
              </a:rPr>
              <a:t>Virtualization</a:t>
            </a:r>
            <a:r>
              <a:rPr lang="et-EE">
                <a:sym typeface="Wingdings" panose="05000000000000000000" pitchFamily="2" charset="2"/>
              </a:rPr>
              <a:t>  VNF </a:t>
            </a:r>
            <a:r>
              <a:rPr lang="et-EE" err="1">
                <a:sym typeface="Wingdings" panose="05000000000000000000" pitchFamily="2" charset="2"/>
              </a:rPr>
              <a:t>can</a:t>
            </a:r>
            <a:r>
              <a:rPr lang="et-EE">
                <a:sym typeface="Wingdings" panose="05000000000000000000" pitchFamily="2" charset="2"/>
              </a:rPr>
              <a:t> </a:t>
            </a:r>
            <a:r>
              <a:rPr lang="et-EE" err="1">
                <a:sym typeface="Wingdings" panose="05000000000000000000" pitchFamily="2" charset="2"/>
              </a:rPr>
              <a:t>work</a:t>
            </a:r>
            <a:r>
              <a:rPr lang="et-EE">
                <a:sym typeface="Wingdings" panose="05000000000000000000" pitchFamily="2" charset="2"/>
              </a:rPr>
              <a:t> on </a:t>
            </a:r>
            <a:r>
              <a:rPr lang="et-EE" err="1">
                <a:sym typeface="Wingdings" panose="05000000000000000000" pitchFamily="2" charset="2"/>
              </a:rPr>
              <a:t>general-purpose</a:t>
            </a:r>
            <a:r>
              <a:rPr lang="et-EE">
                <a:sym typeface="Wingdings" panose="05000000000000000000" pitchFamily="2" charset="2"/>
              </a:rPr>
              <a:t> </a:t>
            </a:r>
            <a:r>
              <a:rPr lang="et-EE" err="1">
                <a:sym typeface="Wingdings" panose="05000000000000000000" pitchFamily="2" charset="2"/>
              </a:rPr>
              <a:t>hardware</a:t>
            </a:r>
            <a:r>
              <a:rPr lang="et-EE">
                <a:sym typeface="Wingdings" panose="05000000000000000000" pitchFamily="2" charset="2"/>
              </a:rPr>
              <a:t> </a:t>
            </a:r>
            <a:r>
              <a:rPr lang="et-EE" err="1">
                <a:sym typeface="Wingdings" panose="05000000000000000000" pitchFamily="2" charset="2"/>
              </a:rPr>
              <a:t>with</a:t>
            </a:r>
            <a:r>
              <a:rPr lang="et-EE">
                <a:sym typeface="Wingdings" panose="05000000000000000000" pitchFamily="2" charset="2"/>
              </a:rPr>
              <a:t> </a:t>
            </a:r>
            <a:r>
              <a:rPr lang="et-EE" err="1">
                <a:sym typeface="Wingdings" panose="05000000000000000000" pitchFamily="2" charset="2"/>
              </a:rPr>
              <a:t>sufficient</a:t>
            </a:r>
            <a:r>
              <a:rPr lang="et-EE">
                <a:sym typeface="Wingdings" panose="05000000000000000000" pitchFamily="2" charset="2"/>
              </a:rPr>
              <a:t> </a:t>
            </a:r>
            <a:r>
              <a:rPr lang="et-EE" err="1">
                <a:sym typeface="Wingdings" panose="05000000000000000000" pitchFamily="2" charset="2"/>
              </a:rPr>
              <a:t>computing</a:t>
            </a:r>
            <a:r>
              <a:rPr lang="et-EE">
                <a:sym typeface="Wingdings" panose="05000000000000000000" pitchFamily="2" charset="2"/>
              </a:rPr>
              <a:t>, </a:t>
            </a:r>
            <a:r>
              <a:rPr lang="et-EE" err="1">
                <a:sym typeface="Wingdings" panose="05000000000000000000" pitchFamily="2" charset="2"/>
              </a:rPr>
              <a:t>storage</a:t>
            </a:r>
            <a:r>
              <a:rPr lang="et-EE">
                <a:sym typeface="Wingdings" panose="05000000000000000000" pitchFamily="2" charset="2"/>
              </a:rPr>
              <a:t> and </a:t>
            </a:r>
            <a:r>
              <a:rPr lang="et-EE" err="1">
                <a:sym typeface="Wingdings" panose="05000000000000000000" pitchFamily="2" charset="2"/>
              </a:rPr>
              <a:t>networking</a:t>
            </a:r>
            <a:r>
              <a:rPr lang="et-EE">
                <a:sym typeface="Wingdings" panose="05000000000000000000" pitchFamily="2" charset="2"/>
              </a:rPr>
              <a:t> </a:t>
            </a:r>
            <a:r>
              <a:rPr lang="et-EE" err="1">
                <a:sym typeface="Wingdings" panose="05000000000000000000" pitchFamily="2" charset="2"/>
              </a:rPr>
              <a:t>resources</a:t>
            </a:r>
            <a:endParaRPr lang="et-EE">
              <a:sym typeface="Wingdings" panose="05000000000000000000" pitchFamily="2" charset="2"/>
            </a:endParaRPr>
          </a:p>
          <a:p>
            <a:endParaRPr lang="et-EE">
              <a:sym typeface="Wingdings" panose="05000000000000000000" pitchFamily="2" charset="2"/>
            </a:endParaRPr>
          </a:p>
          <a:p>
            <a:r>
              <a:rPr lang="et-EE" err="1">
                <a:sym typeface="Wingdings" panose="05000000000000000000" pitchFamily="2" charset="2"/>
              </a:rPr>
              <a:t>Slicing</a:t>
            </a:r>
            <a:r>
              <a:rPr lang="et-EE">
                <a:sym typeface="Wingdings" panose="05000000000000000000" pitchFamily="2" charset="2"/>
              </a:rPr>
              <a:t> </a:t>
            </a:r>
            <a:r>
              <a:rPr lang="et-EE" err="1">
                <a:sym typeface="Wingdings" panose="05000000000000000000" pitchFamily="2" charset="2"/>
              </a:rPr>
              <a:t>benefits</a:t>
            </a:r>
            <a:r>
              <a:rPr lang="et-EE">
                <a:sym typeface="Wingdings" panose="05000000000000000000" pitchFamily="2" charset="2"/>
              </a:rPr>
              <a:t> are </a:t>
            </a:r>
            <a:r>
              <a:rPr lang="et-EE" err="1">
                <a:sym typeface="Wingdings" panose="05000000000000000000" pitchFamily="2" charset="2"/>
              </a:rPr>
              <a:t>resource</a:t>
            </a:r>
            <a:r>
              <a:rPr lang="et-EE">
                <a:sym typeface="Wingdings" panose="05000000000000000000" pitchFamily="2" charset="2"/>
              </a:rPr>
              <a:t> </a:t>
            </a:r>
            <a:r>
              <a:rPr lang="et-EE" err="1">
                <a:sym typeface="Wingdings" panose="05000000000000000000" pitchFamily="2" charset="2"/>
              </a:rPr>
              <a:t>allocation</a:t>
            </a:r>
            <a:r>
              <a:rPr lang="et-EE">
                <a:sym typeface="Wingdings" panose="05000000000000000000" pitchFamily="2" charset="2"/>
              </a:rPr>
              <a:t> </a:t>
            </a:r>
            <a:r>
              <a:rPr lang="et-EE" err="1">
                <a:sym typeface="Wingdings" panose="05000000000000000000" pitchFamily="2" charset="2"/>
              </a:rPr>
              <a:t>efficiency</a:t>
            </a:r>
            <a:r>
              <a:rPr lang="et-EE">
                <a:sym typeface="Wingdings" panose="05000000000000000000" pitchFamily="2" charset="2"/>
              </a:rPr>
              <a:t> and </a:t>
            </a:r>
            <a:r>
              <a:rPr lang="et-EE" err="1">
                <a:sym typeface="Wingdings" panose="05000000000000000000" pitchFamily="2" charset="2"/>
              </a:rPr>
              <a:t>better</a:t>
            </a:r>
            <a:r>
              <a:rPr lang="et-EE">
                <a:sym typeface="Wingdings" panose="05000000000000000000" pitchFamily="2" charset="2"/>
              </a:rPr>
              <a:t> SLA </a:t>
            </a:r>
            <a:r>
              <a:rPr lang="et-EE" err="1">
                <a:sym typeface="Wingdings" panose="05000000000000000000" pitchFamily="2" charset="2"/>
              </a:rPr>
              <a:t>satisfaction</a:t>
            </a:r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86B94C-E6E3-419C-C180-2A3136838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B8C5A-DB6F-7F25-55D4-8B9EED37C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B24E7DB-439F-5716-07F8-57BC4129A00C}"/>
              </a:ext>
            </a:extLst>
          </p:cNvPr>
          <p:cNvGrpSpPr>
            <a:grpSpLocks noChangeAspect="1"/>
          </p:cNvGrpSpPr>
          <p:nvPr/>
        </p:nvGrpSpPr>
        <p:grpSpPr>
          <a:xfrm>
            <a:off x="7286713" y="1161799"/>
            <a:ext cx="4119782" cy="4977743"/>
            <a:chOff x="7052862" y="1079445"/>
            <a:chExt cx="3688807" cy="477188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3508751-0B8B-BDD1-797B-56E8F60E9581}"/>
                </a:ext>
              </a:extLst>
            </p:cNvPr>
            <p:cNvSpPr/>
            <p:nvPr/>
          </p:nvSpPr>
          <p:spPr>
            <a:xfrm>
              <a:off x="9107694" y="2479800"/>
              <a:ext cx="540000" cy="3960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0" rIns="0" rtlCol="0" anchor="b" anchorCtr="0"/>
            <a:lstStyle/>
            <a:p>
              <a:pPr algn="ctr"/>
              <a:r>
                <a:rPr lang="et-EE" sz="1000">
                  <a:solidFill>
                    <a:schemeClr val="tx1"/>
                  </a:solidFill>
                </a:rPr>
                <a:t>UPF</a:t>
              </a:r>
              <a:br>
                <a:rPr lang="et-EE" sz="1000">
                  <a:solidFill>
                    <a:schemeClr val="tx1"/>
                  </a:solidFill>
                </a:rPr>
              </a:br>
              <a:r>
                <a:rPr lang="et-EE" sz="1000">
                  <a:solidFill>
                    <a:schemeClr val="tx1"/>
                  </a:solidFill>
                </a:rPr>
                <a:t>(</a:t>
              </a:r>
              <a:r>
                <a:rPr lang="et-EE" sz="1000" err="1">
                  <a:solidFill>
                    <a:schemeClr val="tx1"/>
                  </a:solidFill>
                </a:rPr>
                <a:t>Gateway</a:t>
              </a:r>
              <a:r>
                <a:rPr lang="et-EE" sz="1000">
                  <a:solidFill>
                    <a:schemeClr val="tx1"/>
                  </a:solidFill>
                </a:rPr>
                <a:t>)</a:t>
              </a:r>
            </a:p>
          </p:txBody>
        </p:sp>
        <p:sp>
          <p:nvSpPr>
            <p:cNvPr id="8" name="Cloud 7">
              <a:extLst>
                <a:ext uri="{FF2B5EF4-FFF2-40B4-BE49-F238E27FC236}">
                  <a16:creationId xmlns:a16="http://schemas.microsoft.com/office/drawing/2014/main" id="{94C56355-9090-D079-A803-42F27F6568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30943" y="2356874"/>
              <a:ext cx="792000" cy="626019"/>
            </a:xfrm>
            <a:prstGeom prst="cloud">
              <a:avLst/>
            </a:prstGeom>
            <a:solidFill>
              <a:schemeClr val="accent4">
                <a:alpha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t-EE" sz="1000" dirty="0">
                  <a:solidFill>
                    <a:schemeClr val="tx1"/>
                  </a:solidFill>
                </a:rPr>
                <a:t>DN</a:t>
              </a:r>
            </a:p>
            <a:p>
              <a:pPr algn="ctr"/>
              <a:r>
                <a:rPr lang="et-EE" sz="1000" dirty="0">
                  <a:solidFill>
                    <a:schemeClr val="tx1"/>
                  </a:solidFill>
                </a:rPr>
                <a:t>(Internet)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042A192-7E30-A262-41CC-97C838C5BE0A}"/>
                </a:ext>
              </a:extLst>
            </p:cNvPr>
            <p:cNvCxnSpPr>
              <a:cxnSpLocks/>
              <a:stCxn id="7" idx="3"/>
              <a:endCxn id="8" idx="2"/>
            </p:cNvCxnSpPr>
            <p:nvPr/>
          </p:nvCxnSpPr>
          <p:spPr>
            <a:xfrm flipV="1">
              <a:off x="9647694" y="2669884"/>
              <a:ext cx="285706" cy="79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9976EFC-9CF6-3D4B-9ABD-F20F99A2F9D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249712" y="2466028"/>
              <a:ext cx="354806" cy="719352"/>
              <a:chOff x="737258" y="2379305"/>
              <a:chExt cx="3161099" cy="6409004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AFB2C32F-D421-9CF4-23B1-D948E1C7D3DE}"/>
                  </a:ext>
                </a:extLst>
              </p:cNvPr>
              <p:cNvSpPr/>
              <p:nvPr/>
            </p:nvSpPr>
            <p:spPr>
              <a:xfrm>
                <a:off x="1278965" y="2379305"/>
                <a:ext cx="1924424" cy="4021494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120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4961659-5C21-200D-741F-D44DE95210C9}"/>
                  </a:ext>
                </a:extLst>
              </p:cNvPr>
              <p:cNvSpPr/>
              <p:nvPr/>
            </p:nvSpPr>
            <p:spPr>
              <a:xfrm>
                <a:off x="1278965" y="2864497"/>
                <a:ext cx="1924424" cy="3032449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120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65EA11D0-B260-E186-F465-186149BD3E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57435" y="6070533"/>
                <a:ext cx="120723" cy="12072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120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D503C4E-7258-D3AB-BEA9-92EB0A4D820D}"/>
                  </a:ext>
                </a:extLst>
              </p:cNvPr>
              <p:cNvSpPr/>
              <p:nvPr/>
            </p:nvSpPr>
            <p:spPr>
              <a:xfrm>
                <a:off x="1988197" y="2575296"/>
                <a:ext cx="475861" cy="124992"/>
              </a:xfrm>
              <a:prstGeom prst="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120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08F02EF-0EB9-6F44-E438-FA730911F17A}"/>
                  </a:ext>
                </a:extLst>
              </p:cNvPr>
              <p:cNvSpPr txBox="1"/>
              <p:nvPr/>
            </p:nvSpPr>
            <p:spPr>
              <a:xfrm>
                <a:off x="737258" y="6419561"/>
                <a:ext cx="3161099" cy="2368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t-EE" sz="1000"/>
                  <a:t>UE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E39B386-E193-5538-CD42-6966FC08C337}"/>
                </a:ext>
              </a:extLst>
            </p:cNvPr>
            <p:cNvGrpSpPr/>
            <p:nvPr/>
          </p:nvGrpSpPr>
          <p:grpSpPr>
            <a:xfrm>
              <a:off x="7820642" y="2307128"/>
              <a:ext cx="1044000" cy="756000"/>
              <a:chOff x="2339181" y="6291409"/>
              <a:chExt cx="1044000" cy="756000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451EEFE8-A1A8-0456-2485-7C8629D69CDC}"/>
                  </a:ext>
                </a:extLst>
              </p:cNvPr>
              <p:cNvSpPr/>
              <p:nvPr/>
            </p:nvSpPr>
            <p:spPr>
              <a:xfrm>
                <a:off x="2339181" y="6291409"/>
                <a:ext cx="1044000" cy="756000"/>
              </a:xfrm>
              <a:prstGeom prst="ellipse">
                <a:avLst/>
              </a:prstGeom>
              <a:solidFill>
                <a:schemeClr val="accent2">
                  <a:alpha val="10000"/>
                </a:schemeClr>
              </a:solidFill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lIns="504000" tIns="0" rIns="0" bIns="0" rtlCol="0" anchor="t" anchorCtr="0"/>
              <a:lstStyle/>
              <a:p>
                <a:pPr algn="r"/>
                <a:r>
                  <a:rPr lang="et-EE" sz="1000" dirty="0"/>
                  <a:t>RAN</a:t>
                </a: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8550FA43-A452-AC1C-6C76-6842B6E1841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506475" y="6342830"/>
                <a:ext cx="252001" cy="388682"/>
                <a:chOff x="7168650" y="1542086"/>
                <a:chExt cx="2160000" cy="3331539"/>
              </a:xfrm>
            </p:grpSpPr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01B40214-417F-2FB9-950E-CBA86FAD9E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542541" y="2724150"/>
                  <a:ext cx="715634" cy="2149475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86A30A48-E857-7588-EE34-8F8ED66D1A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48650" y="2705100"/>
                  <a:ext cx="715635" cy="2143125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4116D834-BE83-CFBC-1FB4-C79247F145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42541" y="4151312"/>
                  <a:ext cx="1188709" cy="704851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F9BD9E27-CE46-C9AF-29DB-FF66E3529E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9396" y="4151312"/>
                  <a:ext cx="1144888" cy="70485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60F5BCD1-0FBF-1D2A-BFE9-E17AF76052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3545" y="3421063"/>
                  <a:ext cx="697705" cy="73024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D9CE70C6-DE9D-0A02-661B-BE2C702DA6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800511" y="3429000"/>
                  <a:ext cx="671813" cy="70485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26D06F3C-AC89-8E57-2CA1-456167C5733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186175" y="2562688"/>
                  <a:ext cx="144000" cy="1440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1000"/>
                </a:p>
              </p:txBody>
            </p:sp>
            <p:sp>
              <p:nvSpPr>
                <p:cNvPr id="46" name="Block Arc 45">
                  <a:extLst>
                    <a:ext uri="{FF2B5EF4-FFF2-40B4-BE49-F238E27FC236}">
                      <a16:creationId xmlns:a16="http://schemas.microsoft.com/office/drawing/2014/main" id="{73394993-539D-AC5A-060E-5CDCF0C65C1A}"/>
                    </a:ext>
                  </a:extLst>
                </p:cNvPr>
                <p:cNvSpPr/>
                <p:nvPr/>
              </p:nvSpPr>
              <p:spPr>
                <a:xfrm>
                  <a:off x="7791450" y="2184400"/>
                  <a:ext cx="914400" cy="914400"/>
                </a:xfrm>
                <a:prstGeom prst="blockArc">
                  <a:avLst>
                    <a:gd name="adj1" fmla="val 6338153"/>
                    <a:gd name="adj2" fmla="val 4340993"/>
                    <a:gd name="adj3" fmla="val 33968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10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Block Arc 46">
                  <a:extLst>
                    <a:ext uri="{FF2B5EF4-FFF2-40B4-BE49-F238E27FC236}">
                      <a16:creationId xmlns:a16="http://schemas.microsoft.com/office/drawing/2014/main" id="{3CABBBB9-F0BA-967A-C2D0-B4AB2062D0E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168650" y="1542086"/>
                  <a:ext cx="2160000" cy="2160000"/>
                </a:xfrm>
                <a:prstGeom prst="blockArc">
                  <a:avLst>
                    <a:gd name="adj1" fmla="val 6401047"/>
                    <a:gd name="adj2" fmla="val 4433089"/>
                    <a:gd name="adj3" fmla="val 2348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48000">
                      <a:schemeClr val="accent1">
                        <a:lumMod val="97000"/>
                        <a:lumOff val="3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100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1617898-55E9-DA00-2CCC-1F581C20B92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658875" y="6495230"/>
                <a:ext cx="252001" cy="388682"/>
                <a:chOff x="7168650" y="1542086"/>
                <a:chExt cx="2160000" cy="3331539"/>
              </a:xfrm>
            </p:grpSpPr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0E04ACED-AE78-1BA0-A3C6-2365CEDCB7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542541" y="2724150"/>
                  <a:ext cx="715634" cy="2149475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E52CF1EA-65C9-9869-2619-31A1B8F647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48650" y="2705100"/>
                  <a:ext cx="715635" cy="2143125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985DAC33-2848-33E0-2101-7328D97BF9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42541" y="4151312"/>
                  <a:ext cx="1188709" cy="704851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E7CFC3FD-0444-12CD-72CC-570799864F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9396" y="4151312"/>
                  <a:ext cx="1144888" cy="70485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620FEED0-0572-7991-A1C6-8670702506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3545" y="3421063"/>
                  <a:ext cx="697705" cy="73024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CF867882-C8E1-E3E7-856A-FED0A7BED3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800511" y="3429000"/>
                  <a:ext cx="671813" cy="70485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A0274BE9-2BFA-1D8F-5DEC-389BED3FE7C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186175" y="2562688"/>
                  <a:ext cx="144000" cy="1440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1000"/>
                </a:p>
              </p:txBody>
            </p:sp>
            <p:sp>
              <p:nvSpPr>
                <p:cNvPr id="37" name="Block Arc 36">
                  <a:extLst>
                    <a:ext uri="{FF2B5EF4-FFF2-40B4-BE49-F238E27FC236}">
                      <a16:creationId xmlns:a16="http://schemas.microsoft.com/office/drawing/2014/main" id="{0B4D8A9B-2CBA-83A4-2054-F47AF800F829}"/>
                    </a:ext>
                  </a:extLst>
                </p:cNvPr>
                <p:cNvSpPr/>
                <p:nvPr/>
              </p:nvSpPr>
              <p:spPr>
                <a:xfrm>
                  <a:off x="7791450" y="2184400"/>
                  <a:ext cx="914400" cy="914400"/>
                </a:xfrm>
                <a:prstGeom prst="blockArc">
                  <a:avLst>
                    <a:gd name="adj1" fmla="val 6338153"/>
                    <a:gd name="adj2" fmla="val 4340993"/>
                    <a:gd name="adj3" fmla="val 33968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10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Block Arc 37">
                  <a:extLst>
                    <a:ext uri="{FF2B5EF4-FFF2-40B4-BE49-F238E27FC236}">
                      <a16:creationId xmlns:a16="http://schemas.microsoft.com/office/drawing/2014/main" id="{0710FA70-4D7E-B551-7B0F-43252786FE6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168650" y="1542086"/>
                  <a:ext cx="2160000" cy="2160000"/>
                </a:xfrm>
                <a:prstGeom prst="blockArc">
                  <a:avLst>
                    <a:gd name="adj1" fmla="val 6401047"/>
                    <a:gd name="adj2" fmla="val 4433089"/>
                    <a:gd name="adj3" fmla="val 2348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48000">
                      <a:schemeClr val="accent1">
                        <a:lumMod val="97000"/>
                        <a:lumOff val="3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100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735654F-A1EB-636A-FE6B-DC58C6DBCC2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811275" y="6647630"/>
                <a:ext cx="252001" cy="388682"/>
                <a:chOff x="7168650" y="1542086"/>
                <a:chExt cx="2160000" cy="3331539"/>
              </a:xfrm>
            </p:grpSpPr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AE7A041C-B15A-3BE5-5665-A6C2E28108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542541" y="2724150"/>
                  <a:ext cx="715634" cy="2149475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298A6D3C-395C-81BA-ED5F-4E807FEA36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48650" y="2705100"/>
                  <a:ext cx="715635" cy="2143125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2E3920B6-C340-70D3-4A70-F5B4CA75CB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42541" y="4151312"/>
                  <a:ext cx="1188709" cy="704851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14A18917-5859-B272-BB21-A49A4932A5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9396" y="4151312"/>
                  <a:ext cx="1144888" cy="70485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5CEFA0DA-1E1A-4F25-4F06-4DF335C046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3545" y="3421063"/>
                  <a:ext cx="697705" cy="73024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D193DC61-E7E2-E5D8-D9E7-B01A223378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800511" y="3429000"/>
                  <a:ext cx="671813" cy="70485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9864D24D-21B5-9C92-4F65-269AC1C37A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186175" y="2562688"/>
                  <a:ext cx="144000" cy="1440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1000"/>
                </a:p>
              </p:txBody>
            </p:sp>
            <p:sp>
              <p:nvSpPr>
                <p:cNvPr id="28" name="Block Arc 27">
                  <a:extLst>
                    <a:ext uri="{FF2B5EF4-FFF2-40B4-BE49-F238E27FC236}">
                      <a16:creationId xmlns:a16="http://schemas.microsoft.com/office/drawing/2014/main" id="{873A0BA9-FECF-EBC0-3108-C659C130161C}"/>
                    </a:ext>
                  </a:extLst>
                </p:cNvPr>
                <p:cNvSpPr/>
                <p:nvPr/>
              </p:nvSpPr>
              <p:spPr>
                <a:xfrm>
                  <a:off x="7791450" y="2184400"/>
                  <a:ext cx="914400" cy="914400"/>
                </a:xfrm>
                <a:prstGeom prst="blockArc">
                  <a:avLst>
                    <a:gd name="adj1" fmla="val 6338153"/>
                    <a:gd name="adj2" fmla="val 4340993"/>
                    <a:gd name="adj3" fmla="val 33968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10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Block Arc 28">
                  <a:extLst>
                    <a:ext uri="{FF2B5EF4-FFF2-40B4-BE49-F238E27FC236}">
                      <a16:creationId xmlns:a16="http://schemas.microsoft.com/office/drawing/2014/main" id="{B3F88BF1-0E69-CBA4-4B72-DFFB17C8A67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168650" y="1542086"/>
                  <a:ext cx="2160000" cy="2160000"/>
                </a:xfrm>
                <a:prstGeom prst="blockArc">
                  <a:avLst>
                    <a:gd name="adj1" fmla="val 6401047"/>
                    <a:gd name="adj2" fmla="val 4433089"/>
                    <a:gd name="adj3" fmla="val 2348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48000">
                      <a:schemeClr val="accent1">
                        <a:lumMod val="97000"/>
                        <a:lumOff val="3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1000">
                    <a:solidFill>
                      <a:schemeClr val="tx1"/>
                    </a:solidFill>
                  </a:endParaRPr>
                </a:p>
              </p:txBody>
            </p:sp>
          </p:grpSp>
        </p:grp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A791FBE-9559-DAC8-77D8-96564118A3AA}"/>
                </a:ext>
              </a:extLst>
            </p:cNvPr>
            <p:cNvCxnSpPr>
              <a:cxnSpLocks/>
              <a:stCxn id="17" idx="6"/>
              <a:endCxn id="7" idx="1"/>
            </p:cNvCxnSpPr>
            <p:nvPr/>
          </p:nvCxnSpPr>
          <p:spPr>
            <a:xfrm flipV="1">
              <a:off x="8864642" y="2677800"/>
              <a:ext cx="243052" cy="73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CB85442-7DA8-2679-738B-DDDDEDE34C3D}"/>
                </a:ext>
              </a:extLst>
            </p:cNvPr>
            <p:cNvCxnSpPr>
              <a:cxnSpLocks/>
              <a:stCxn id="12" idx="3"/>
              <a:endCxn id="17" idx="2"/>
            </p:cNvCxnSpPr>
            <p:nvPr/>
          </p:nvCxnSpPr>
          <p:spPr>
            <a:xfrm flipV="1">
              <a:off x="7526513" y="2685128"/>
              <a:ext cx="294129" cy="554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EB70417-72D4-244E-9BEB-B443A23C4708}"/>
                </a:ext>
              </a:extLst>
            </p:cNvPr>
            <p:cNvCxnSpPr>
              <a:cxnSpLocks/>
              <a:stCxn id="17" idx="0"/>
              <a:endCxn id="54" idx="4"/>
            </p:cNvCxnSpPr>
            <p:nvPr/>
          </p:nvCxnSpPr>
          <p:spPr>
            <a:xfrm flipV="1">
              <a:off x="8342642" y="2051445"/>
              <a:ext cx="6961" cy="2556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63FBE4E-FA03-6A2F-131D-3885100BCDBB}"/>
                </a:ext>
              </a:extLst>
            </p:cNvPr>
            <p:cNvCxnSpPr>
              <a:cxnSpLocks/>
              <a:stCxn id="12" idx="3"/>
              <a:endCxn id="54" idx="4"/>
            </p:cNvCxnSpPr>
            <p:nvPr/>
          </p:nvCxnSpPr>
          <p:spPr>
            <a:xfrm flipV="1">
              <a:off x="7526513" y="2051445"/>
              <a:ext cx="823089" cy="6392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99A2BC4-E6CE-C0D0-5B10-598590A414F9}"/>
                </a:ext>
              </a:extLst>
            </p:cNvPr>
            <p:cNvCxnSpPr>
              <a:cxnSpLocks/>
              <a:stCxn id="54" idx="4"/>
              <a:endCxn id="7" idx="1"/>
            </p:cNvCxnSpPr>
            <p:nvPr/>
          </p:nvCxnSpPr>
          <p:spPr>
            <a:xfrm>
              <a:off x="8349603" y="2051445"/>
              <a:ext cx="758091" cy="6263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D775B3B-6C52-FCC0-8C2B-3E0B5E09A376}"/>
                </a:ext>
              </a:extLst>
            </p:cNvPr>
            <p:cNvGrpSpPr/>
            <p:nvPr/>
          </p:nvGrpSpPr>
          <p:grpSpPr>
            <a:xfrm>
              <a:off x="7323602" y="1079445"/>
              <a:ext cx="2052001" cy="972000"/>
              <a:chOff x="1869376" y="5371066"/>
              <a:chExt cx="2052000" cy="972000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42D46C2D-74BD-A042-158D-44600BC67589}"/>
                  </a:ext>
                </a:extLst>
              </p:cNvPr>
              <p:cNvSpPr/>
              <p:nvPr/>
            </p:nvSpPr>
            <p:spPr>
              <a:xfrm>
                <a:off x="1869376" y="5371066"/>
                <a:ext cx="2052000" cy="972000"/>
              </a:xfrm>
              <a:prstGeom prst="ellipse">
                <a:avLst/>
              </a:prstGeom>
              <a:solidFill>
                <a:schemeClr val="accent1">
                  <a:alpha val="10000"/>
                </a:schemeClr>
              </a:solidFill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lIns="108000" tIns="180000" rIns="108000" bIns="1188000" rtlCol="0" anchor="t" anchorCtr="0"/>
              <a:lstStyle/>
              <a:p>
                <a:pPr algn="ctr"/>
                <a:r>
                  <a:rPr lang="et-EE" sz="1000">
                    <a:solidFill>
                      <a:schemeClr val="tx1"/>
                    </a:solidFill>
                  </a:rPr>
                  <a:t>CN</a:t>
                </a:r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EE6FBC66-BE5F-6A4D-2B5D-B37C13EA58BE}"/>
                  </a:ext>
                </a:extLst>
              </p:cNvPr>
              <p:cNvGrpSpPr/>
              <p:nvPr/>
            </p:nvGrpSpPr>
            <p:grpSpPr>
              <a:xfrm>
                <a:off x="2190033" y="5517676"/>
                <a:ext cx="1451475" cy="737132"/>
                <a:chOff x="1115613" y="8062756"/>
                <a:chExt cx="1451475" cy="737132"/>
              </a:xfrm>
            </p:grpSpPr>
            <p:cxnSp>
              <p:nvCxnSpPr>
                <p:cNvPr id="56" name="Straight Connector 4">
                  <a:extLst>
                    <a:ext uri="{FF2B5EF4-FFF2-40B4-BE49-F238E27FC236}">
                      <a16:creationId xmlns:a16="http://schemas.microsoft.com/office/drawing/2014/main" id="{5929FA2A-5668-7D60-3F7F-6C914F0773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15613" y="8433816"/>
                  <a:ext cx="1440000" cy="0"/>
                </a:xfrm>
                <a:prstGeom prst="straightConnector1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46E3CAA5-88B2-B308-37DB-63D1A43AF00D}"/>
                    </a:ext>
                  </a:extLst>
                </p:cNvPr>
                <p:cNvSpPr/>
                <p:nvPr/>
              </p:nvSpPr>
              <p:spPr>
                <a:xfrm>
                  <a:off x="1117518" y="8062756"/>
                  <a:ext cx="360000" cy="265871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>
                  <a:spAutoFit/>
                </a:bodyPr>
                <a:lstStyle/>
                <a:p>
                  <a:pPr algn="ctr"/>
                  <a:r>
                    <a:rPr lang="et-EE" sz="1000"/>
                    <a:t>NF</a:t>
                  </a: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1387D002-F2C1-364B-D75F-9A01E1EE155B}"/>
                    </a:ext>
                  </a:extLst>
                </p:cNvPr>
                <p:cNvSpPr/>
                <p:nvPr/>
              </p:nvSpPr>
              <p:spPr>
                <a:xfrm>
                  <a:off x="1545839" y="8064023"/>
                  <a:ext cx="360000" cy="265871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>
                  <a:spAutoFit/>
                </a:bodyPr>
                <a:lstStyle/>
                <a:p>
                  <a:pPr algn="ctr"/>
                  <a:r>
                    <a:rPr lang="et-EE" sz="1000"/>
                    <a:t>NF</a:t>
                  </a: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62DC9299-394F-079D-6642-44EC8893FE26}"/>
                    </a:ext>
                  </a:extLst>
                </p:cNvPr>
                <p:cNvSpPr/>
                <p:nvPr/>
              </p:nvSpPr>
              <p:spPr>
                <a:xfrm>
                  <a:off x="2207088" y="8062757"/>
                  <a:ext cx="360000" cy="265871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>
                  <a:spAutoFit/>
                </a:bodyPr>
                <a:lstStyle/>
                <a:p>
                  <a:pPr algn="ctr"/>
                  <a:r>
                    <a:rPr lang="et-EE" sz="1000"/>
                    <a:t>NF</a:t>
                  </a: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52224A7B-E9C9-C9F2-F88F-A325724F710A}"/>
                    </a:ext>
                  </a:extLst>
                </p:cNvPr>
                <p:cNvSpPr/>
                <p:nvPr/>
              </p:nvSpPr>
              <p:spPr>
                <a:xfrm>
                  <a:off x="1252729" y="8533675"/>
                  <a:ext cx="360000" cy="265871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>
                  <a:spAutoFit/>
                </a:bodyPr>
                <a:lstStyle/>
                <a:p>
                  <a:pPr algn="ctr"/>
                  <a:r>
                    <a:rPr lang="et-EE" sz="1000"/>
                    <a:t>NF</a:t>
                  </a: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96E81DFE-65C6-4FA4-D838-1A68F9460A3F}"/>
                    </a:ext>
                  </a:extLst>
                </p:cNvPr>
                <p:cNvSpPr/>
                <p:nvPr/>
              </p:nvSpPr>
              <p:spPr>
                <a:xfrm>
                  <a:off x="1681353" y="8534018"/>
                  <a:ext cx="360000" cy="26587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>
                  <a:spAutoFit/>
                </a:bodyPr>
                <a:lstStyle/>
                <a:p>
                  <a:pPr algn="ctr"/>
                  <a:r>
                    <a:rPr lang="et-EE" sz="1000"/>
                    <a:t>NF</a:t>
                  </a:r>
                </a:p>
              </p:txBody>
            </p: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6D116841-7AA6-0E88-4B74-F4F1926430CE}"/>
                    </a:ext>
                  </a:extLst>
                </p:cNvPr>
                <p:cNvCxnSpPr>
                  <a:cxnSpLocks/>
                  <a:stCxn id="57" idx="2"/>
                </p:cNvCxnSpPr>
                <p:nvPr/>
              </p:nvCxnSpPr>
              <p:spPr>
                <a:xfrm flipH="1">
                  <a:off x="1297517" y="8328627"/>
                  <a:ext cx="1" cy="116237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017E7553-4A39-96A9-9C12-139766FAA048}"/>
                    </a:ext>
                  </a:extLst>
                </p:cNvPr>
                <p:cNvCxnSpPr>
                  <a:cxnSpLocks/>
                  <a:stCxn id="58" idx="2"/>
                </p:cNvCxnSpPr>
                <p:nvPr/>
              </p:nvCxnSpPr>
              <p:spPr>
                <a:xfrm>
                  <a:off x="1725839" y="8329893"/>
                  <a:ext cx="1" cy="98587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3A7E65E1-593F-8010-A23E-F92426E454BD}"/>
                    </a:ext>
                  </a:extLst>
                </p:cNvPr>
                <p:cNvCxnSpPr>
                  <a:cxnSpLocks/>
                  <a:stCxn id="59" idx="2"/>
                </p:cNvCxnSpPr>
                <p:nvPr/>
              </p:nvCxnSpPr>
              <p:spPr>
                <a:xfrm flipH="1">
                  <a:off x="2387087" y="8328628"/>
                  <a:ext cx="1" cy="11052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818C66DA-B182-5793-424A-F6D3A3FEDD6C}"/>
                    </a:ext>
                  </a:extLst>
                </p:cNvPr>
                <p:cNvCxnSpPr>
                  <a:cxnSpLocks/>
                  <a:endCxn id="60" idx="0"/>
                </p:cNvCxnSpPr>
                <p:nvPr/>
              </p:nvCxnSpPr>
              <p:spPr>
                <a:xfrm>
                  <a:off x="1432728" y="8428481"/>
                  <a:ext cx="1" cy="105193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1D13CDFB-57AC-EA6E-C652-43B271BED2A5}"/>
                    </a:ext>
                  </a:extLst>
                </p:cNvPr>
                <p:cNvCxnSpPr>
                  <a:cxnSpLocks/>
                  <a:endCxn id="61" idx="0"/>
                </p:cNvCxnSpPr>
                <p:nvPr/>
              </p:nvCxnSpPr>
              <p:spPr>
                <a:xfrm>
                  <a:off x="1861353" y="8428308"/>
                  <a:ext cx="0" cy="105711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BAFE0598-9232-1E5F-CB16-2D9FEB6BB80A}"/>
                    </a:ext>
                  </a:extLst>
                </p:cNvPr>
                <p:cNvSpPr txBox="1"/>
                <p:nvPr/>
              </p:nvSpPr>
              <p:spPr>
                <a:xfrm>
                  <a:off x="1916430" y="8155305"/>
                  <a:ext cx="302933" cy="26587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t-EE" sz="1000"/>
                    <a:t>...</a:t>
                  </a:r>
                </a:p>
              </p:txBody>
            </p:sp>
          </p:grpSp>
        </p:grpSp>
        <p:sp>
          <p:nvSpPr>
            <p:cNvPr id="68" name="Arrow: Down 67">
              <a:extLst>
                <a:ext uri="{FF2B5EF4-FFF2-40B4-BE49-F238E27FC236}">
                  <a16:creationId xmlns:a16="http://schemas.microsoft.com/office/drawing/2014/main" id="{873F574D-2317-A7A0-43F5-15BBF9BF46D1}"/>
                </a:ext>
              </a:extLst>
            </p:cNvPr>
            <p:cNvSpPr/>
            <p:nvPr/>
          </p:nvSpPr>
          <p:spPr>
            <a:xfrm>
              <a:off x="8210934" y="3186757"/>
              <a:ext cx="1256419" cy="519496"/>
            </a:xfrm>
            <a:prstGeom prst="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108000" rtlCol="0" anchor="ctr"/>
            <a:lstStyle/>
            <a:p>
              <a:pPr algn="ctr"/>
              <a:r>
                <a:rPr lang="et-EE" sz="1000"/>
                <a:t>Network</a:t>
              </a:r>
            </a:p>
            <a:p>
              <a:pPr algn="ctr"/>
              <a:r>
                <a:rPr lang="et-EE" sz="1000" err="1"/>
                <a:t>slicing</a:t>
              </a:r>
              <a:endParaRPr lang="en-US" sz="1000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B90F8729-E17A-3AC1-9A58-7B1BC5008877}"/>
                </a:ext>
              </a:extLst>
            </p:cNvPr>
            <p:cNvGrpSpPr/>
            <p:nvPr/>
          </p:nvGrpSpPr>
          <p:grpSpPr>
            <a:xfrm>
              <a:off x="7052862" y="3841120"/>
              <a:ext cx="3688807" cy="2010208"/>
              <a:chOff x="674620" y="3115796"/>
              <a:chExt cx="3688807" cy="2010208"/>
            </a:xfrm>
          </p:grpSpPr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B8B948B3-76A0-5FC7-F1AE-055770A912CE}"/>
                  </a:ext>
                </a:extLst>
              </p:cNvPr>
              <p:cNvCxnSpPr>
                <a:cxnSpLocks/>
                <a:stCxn id="71" idx="3"/>
                <a:endCxn id="80" idx="2"/>
              </p:cNvCxnSpPr>
              <p:nvPr/>
            </p:nvCxnSpPr>
            <p:spPr>
              <a:xfrm flipV="1">
                <a:off x="3277851" y="4382398"/>
                <a:ext cx="242693" cy="97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3A49C669-951B-1FD0-3435-94BC05A6675B}"/>
                  </a:ext>
                </a:extLst>
              </p:cNvPr>
              <p:cNvSpPr/>
              <p:nvPr/>
            </p:nvSpPr>
            <p:spPr>
              <a:xfrm>
                <a:off x="2737851" y="4185376"/>
                <a:ext cx="540000" cy="396000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lIns="0" rIns="0" rtlCol="0" anchor="b" anchorCtr="0"/>
              <a:lstStyle/>
              <a:p>
                <a:pPr algn="ctr"/>
                <a:endParaRPr lang="et-EE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5AF2C642-0E1D-8079-2D15-5ACA48C58C7D}"/>
                  </a:ext>
                </a:extLst>
              </p:cNvPr>
              <p:cNvSpPr/>
              <p:nvPr/>
            </p:nvSpPr>
            <p:spPr>
              <a:xfrm>
                <a:off x="2783895" y="4249516"/>
                <a:ext cx="540000" cy="396000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lIns="0" rIns="0" rtlCol="0" anchor="b" anchorCtr="0"/>
              <a:lstStyle/>
              <a:p>
                <a:pPr algn="ctr"/>
                <a:r>
                  <a:rPr lang="et-EE" sz="1000" dirty="0">
                    <a:solidFill>
                      <a:schemeClr val="tx1"/>
                    </a:solidFill>
                  </a:rPr>
                  <a:t>UPF</a:t>
                </a:r>
                <a:br>
                  <a:rPr lang="et-EE" sz="1000" dirty="0">
                    <a:solidFill>
                      <a:schemeClr val="tx1"/>
                    </a:solidFill>
                  </a:rPr>
                </a:br>
                <a:r>
                  <a:rPr lang="et-EE" sz="1000" dirty="0">
                    <a:solidFill>
                      <a:schemeClr val="tx1"/>
                    </a:solidFill>
                  </a:rPr>
                  <a:t>(</a:t>
                </a:r>
                <a:r>
                  <a:rPr lang="et-EE" sz="1000" dirty="0" err="1">
                    <a:solidFill>
                      <a:schemeClr val="tx1"/>
                    </a:solidFill>
                  </a:rPr>
                  <a:t>Gateway</a:t>
                </a:r>
                <a:r>
                  <a:rPr lang="et-EE" sz="1000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89036315-08CF-15E6-17B5-8DB3AC81CBC7}"/>
                  </a:ext>
                </a:extLst>
              </p:cNvPr>
              <p:cNvGrpSpPr/>
              <p:nvPr/>
            </p:nvGrpSpPr>
            <p:grpSpPr>
              <a:xfrm>
                <a:off x="951422" y="3519948"/>
                <a:ext cx="1890489" cy="1606056"/>
                <a:chOff x="1604646" y="2146628"/>
                <a:chExt cx="1890489" cy="1606056"/>
              </a:xfrm>
            </p:grpSpPr>
            <p:sp>
              <p:nvSpPr>
                <p:cNvPr id="103" name="Parallelogram 102">
                  <a:extLst>
                    <a:ext uri="{FF2B5EF4-FFF2-40B4-BE49-F238E27FC236}">
                      <a16:creationId xmlns:a16="http://schemas.microsoft.com/office/drawing/2014/main" id="{A7D035E1-B881-426F-2664-D8466670991B}"/>
                    </a:ext>
                  </a:extLst>
                </p:cNvPr>
                <p:cNvSpPr/>
                <p:nvPr/>
              </p:nvSpPr>
              <p:spPr>
                <a:xfrm>
                  <a:off x="1911135" y="2146628"/>
                  <a:ext cx="1584000" cy="1606056"/>
                </a:xfrm>
                <a:prstGeom prst="parallelogram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5"/>
                </a:fontRef>
              </p:style>
              <p:txBody>
                <a:bodyPr lIns="90000" rIns="972000" bIns="1692001" rtlCol="0" anchor="t" anchorCtr="0"/>
                <a:lstStyle/>
                <a:p>
                  <a:pPr algn="ctr"/>
                  <a:r>
                    <a:rPr lang="et-EE" sz="1200" err="1">
                      <a:solidFill>
                        <a:schemeClr val="tx1"/>
                      </a:solidFill>
                    </a:rPr>
                    <a:t>Slice</a:t>
                  </a:r>
                  <a:endParaRPr lang="et-EE" sz="1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FC2501DE-52FF-DF65-41AD-BC03B5E50EAA}"/>
                    </a:ext>
                  </a:extLst>
                </p:cNvPr>
                <p:cNvSpPr/>
                <p:nvPr/>
              </p:nvSpPr>
              <p:spPr>
                <a:xfrm>
                  <a:off x="2280482" y="3281411"/>
                  <a:ext cx="731294" cy="265871"/>
                </a:xfrm>
                <a:prstGeom prst="rect">
                  <a:avLst/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>
                  <a:spAutoFit/>
                </a:bodyPr>
                <a:lstStyle/>
                <a:p>
                  <a:pPr algn="ctr"/>
                  <a:r>
                    <a:rPr lang="et-EE" sz="1000"/>
                    <a:t>RAN</a:t>
                  </a:r>
                </a:p>
              </p:txBody>
            </p:sp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DDB7F14A-B79E-CF35-3F04-7A732E1A69A9}"/>
                    </a:ext>
                  </a:extLst>
                </p:cNvPr>
                <p:cNvSpPr/>
                <p:nvPr/>
              </p:nvSpPr>
              <p:spPr>
                <a:xfrm>
                  <a:off x="2347452" y="2534724"/>
                  <a:ext cx="611999" cy="299105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>
                  <a:spAutoFit/>
                </a:bodyPr>
                <a:lstStyle/>
                <a:p>
                  <a:pPr algn="ctr"/>
                  <a:r>
                    <a:rPr lang="et-EE" sz="1200"/>
                    <a:t>CN</a:t>
                  </a:r>
                </a:p>
              </p:txBody>
            </p:sp>
            <p:cxnSp>
              <p:nvCxnSpPr>
                <p:cNvPr id="106" name="Straight Connector 105">
                  <a:extLst>
                    <a:ext uri="{FF2B5EF4-FFF2-40B4-BE49-F238E27FC236}">
                      <a16:creationId xmlns:a16="http://schemas.microsoft.com/office/drawing/2014/main" id="{CFD2DAF9-D34D-74ED-DD70-8943B2A7AC9A}"/>
                    </a:ext>
                  </a:extLst>
                </p:cNvPr>
                <p:cNvCxnSpPr>
                  <a:cxnSpLocks/>
                  <a:stCxn id="83" idx="3"/>
                  <a:endCxn id="104" idx="1"/>
                </p:cNvCxnSpPr>
                <p:nvPr/>
              </p:nvCxnSpPr>
              <p:spPr>
                <a:xfrm>
                  <a:off x="1604646" y="3025528"/>
                  <a:ext cx="675836" cy="3888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>
                  <a:extLst>
                    <a:ext uri="{FF2B5EF4-FFF2-40B4-BE49-F238E27FC236}">
                      <a16:creationId xmlns:a16="http://schemas.microsoft.com/office/drawing/2014/main" id="{F631ACCD-2D05-EE77-1F86-D03BC56E67D6}"/>
                    </a:ext>
                  </a:extLst>
                </p:cNvPr>
                <p:cNvCxnSpPr>
                  <a:cxnSpLocks/>
                  <a:stCxn id="105" idx="2"/>
                  <a:endCxn id="104" idx="0"/>
                </p:cNvCxnSpPr>
                <p:nvPr/>
              </p:nvCxnSpPr>
              <p:spPr>
                <a:xfrm flipH="1">
                  <a:off x="2646129" y="2833829"/>
                  <a:ext cx="7323" cy="44758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263D681F-9BC6-3D7F-70AE-4636530B96E3}"/>
                    </a:ext>
                  </a:extLst>
                </p:cNvPr>
                <p:cNvCxnSpPr>
                  <a:cxnSpLocks/>
                  <a:stCxn id="105" idx="2"/>
                  <a:endCxn id="83" idx="3"/>
                </p:cNvCxnSpPr>
                <p:nvPr/>
              </p:nvCxnSpPr>
              <p:spPr>
                <a:xfrm flipH="1">
                  <a:off x="1604646" y="2833829"/>
                  <a:ext cx="1048806" cy="1917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6A9B0128-6F46-4C87-F87C-497BB1669F1E}"/>
                    </a:ext>
                  </a:extLst>
                </p:cNvPr>
                <p:cNvCxnSpPr>
                  <a:cxnSpLocks/>
                  <a:stCxn id="105" idx="2"/>
                  <a:endCxn id="71" idx="1"/>
                </p:cNvCxnSpPr>
                <p:nvPr/>
              </p:nvCxnSpPr>
              <p:spPr>
                <a:xfrm>
                  <a:off x="2653452" y="2833829"/>
                  <a:ext cx="737622" cy="17622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658F5087-CF48-B142-83DE-9A09CD00405C}"/>
                    </a:ext>
                  </a:extLst>
                </p:cNvPr>
                <p:cNvCxnSpPr>
                  <a:cxnSpLocks/>
                  <a:stCxn id="104" idx="3"/>
                  <a:endCxn id="72" idx="1"/>
                </p:cNvCxnSpPr>
                <p:nvPr/>
              </p:nvCxnSpPr>
              <p:spPr>
                <a:xfrm flipV="1">
                  <a:off x="3011776" y="3074196"/>
                  <a:ext cx="425342" cy="34015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30E8B401-ED38-21DE-941E-E77FCF19A556}"/>
                  </a:ext>
                </a:extLst>
              </p:cNvPr>
              <p:cNvGrpSpPr/>
              <p:nvPr/>
            </p:nvGrpSpPr>
            <p:grpSpPr>
              <a:xfrm>
                <a:off x="951422" y="3268197"/>
                <a:ext cx="1875447" cy="1606056"/>
                <a:chOff x="1619688" y="2146628"/>
                <a:chExt cx="1875447" cy="1606056"/>
              </a:xfrm>
            </p:grpSpPr>
            <p:sp>
              <p:nvSpPr>
                <p:cNvPr id="95" name="Parallelogram 94">
                  <a:extLst>
                    <a:ext uri="{FF2B5EF4-FFF2-40B4-BE49-F238E27FC236}">
                      <a16:creationId xmlns:a16="http://schemas.microsoft.com/office/drawing/2014/main" id="{B7EB162C-94BC-FAE9-876F-3AD395D773FA}"/>
                    </a:ext>
                  </a:extLst>
                </p:cNvPr>
                <p:cNvSpPr/>
                <p:nvPr/>
              </p:nvSpPr>
              <p:spPr>
                <a:xfrm>
                  <a:off x="1911135" y="2146628"/>
                  <a:ext cx="1584000" cy="1606056"/>
                </a:xfrm>
                <a:prstGeom prst="parallelogram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5"/>
                </a:fontRef>
              </p:style>
              <p:txBody>
                <a:bodyPr lIns="90000" rIns="972000" bIns="1692001" rtlCol="0" anchor="t" anchorCtr="0"/>
                <a:lstStyle/>
                <a:p>
                  <a:pPr algn="ctr"/>
                  <a:endParaRPr lang="et-EE" sz="1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2968BC59-0BB5-A5F6-A482-E6A1A7110002}"/>
                    </a:ext>
                  </a:extLst>
                </p:cNvPr>
                <p:cNvSpPr/>
                <p:nvPr/>
              </p:nvSpPr>
              <p:spPr>
                <a:xfrm>
                  <a:off x="2354447" y="3264794"/>
                  <a:ext cx="612001" cy="299105"/>
                </a:xfrm>
                <a:prstGeom prst="rect">
                  <a:avLst/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>
                  <a:spAutoFit/>
                </a:bodyPr>
                <a:lstStyle/>
                <a:p>
                  <a:pPr algn="ctr"/>
                  <a:r>
                    <a:rPr lang="et-EE" sz="1200"/>
                    <a:t>RAN</a:t>
                  </a:r>
                </a:p>
              </p:txBody>
            </p:sp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7BC55F94-C130-3DE2-05F4-F9C130F0CBDC}"/>
                    </a:ext>
                  </a:extLst>
                </p:cNvPr>
                <p:cNvSpPr/>
                <p:nvPr/>
              </p:nvSpPr>
              <p:spPr>
                <a:xfrm>
                  <a:off x="2347452" y="2534724"/>
                  <a:ext cx="612001" cy="299105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>
                  <a:spAutoFit/>
                </a:bodyPr>
                <a:lstStyle/>
                <a:p>
                  <a:pPr algn="ctr"/>
                  <a:r>
                    <a:rPr lang="et-EE" sz="1200"/>
                    <a:t>CN</a:t>
                  </a:r>
                </a:p>
              </p:txBody>
            </p:sp>
            <p:cxnSp>
              <p:nvCxnSpPr>
                <p:cNvPr id="98" name="Straight Connector 97">
                  <a:extLst>
                    <a:ext uri="{FF2B5EF4-FFF2-40B4-BE49-F238E27FC236}">
                      <a16:creationId xmlns:a16="http://schemas.microsoft.com/office/drawing/2014/main" id="{C9CD715D-FC8C-D257-AA85-ED130793A1C1}"/>
                    </a:ext>
                  </a:extLst>
                </p:cNvPr>
                <p:cNvCxnSpPr>
                  <a:cxnSpLocks/>
                  <a:stCxn id="83" idx="3"/>
                  <a:endCxn id="96" idx="1"/>
                </p:cNvCxnSpPr>
                <p:nvPr/>
              </p:nvCxnSpPr>
              <p:spPr>
                <a:xfrm>
                  <a:off x="1619688" y="3277280"/>
                  <a:ext cx="734759" cy="13706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4AC7A8C0-F78E-2917-9BBE-EC866D898E4B}"/>
                    </a:ext>
                  </a:extLst>
                </p:cNvPr>
                <p:cNvCxnSpPr>
                  <a:cxnSpLocks/>
                  <a:stCxn id="97" idx="2"/>
                  <a:endCxn id="96" idx="0"/>
                </p:cNvCxnSpPr>
                <p:nvPr/>
              </p:nvCxnSpPr>
              <p:spPr>
                <a:xfrm>
                  <a:off x="2653453" y="2833829"/>
                  <a:ext cx="6995" cy="43096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B1A5079E-6CAC-34B2-C7B8-008AAEBC52DC}"/>
                    </a:ext>
                  </a:extLst>
                </p:cNvPr>
                <p:cNvCxnSpPr>
                  <a:cxnSpLocks/>
                  <a:stCxn id="97" idx="2"/>
                  <a:endCxn id="83" idx="3"/>
                </p:cNvCxnSpPr>
                <p:nvPr/>
              </p:nvCxnSpPr>
              <p:spPr>
                <a:xfrm flipH="1">
                  <a:off x="1619688" y="2833829"/>
                  <a:ext cx="1033765" cy="44345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7EE821C1-2156-972C-3853-0D586A2AD570}"/>
                    </a:ext>
                  </a:extLst>
                </p:cNvPr>
                <p:cNvCxnSpPr>
                  <a:cxnSpLocks/>
                  <a:stCxn id="97" idx="2"/>
                  <a:endCxn id="72" idx="1"/>
                </p:cNvCxnSpPr>
                <p:nvPr/>
              </p:nvCxnSpPr>
              <p:spPr>
                <a:xfrm>
                  <a:off x="2653453" y="2833829"/>
                  <a:ext cx="798709" cy="4921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FEAC38A5-0038-44CE-F3DD-A21CFD6BE93A}"/>
                    </a:ext>
                  </a:extLst>
                </p:cNvPr>
                <p:cNvCxnSpPr>
                  <a:cxnSpLocks/>
                  <a:stCxn id="96" idx="3"/>
                  <a:endCxn id="72" idx="1"/>
                </p:cNvCxnSpPr>
                <p:nvPr/>
              </p:nvCxnSpPr>
              <p:spPr>
                <a:xfrm flipV="1">
                  <a:off x="2966448" y="3325947"/>
                  <a:ext cx="485713" cy="883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2E7960D8-CF7A-5B4A-3BCF-790CB38906D5}"/>
                  </a:ext>
                </a:extLst>
              </p:cNvPr>
              <p:cNvGrpSpPr/>
              <p:nvPr/>
            </p:nvGrpSpPr>
            <p:grpSpPr>
              <a:xfrm>
                <a:off x="951422" y="3115796"/>
                <a:ext cx="1869591" cy="1606056"/>
                <a:chOff x="1692784" y="2146628"/>
                <a:chExt cx="1869591" cy="1606056"/>
              </a:xfrm>
            </p:grpSpPr>
            <p:sp>
              <p:nvSpPr>
                <p:cNvPr id="87" name="Parallelogram 86">
                  <a:extLst>
                    <a:ext uri="{FF2B5EF4-FFF2-40B4-BE49-F238E27FC236}">
                      <a16:creationId xmlns:a16="http://schemas.microsoft.com/office/drawing/2014/main" id="{6DC678A6-8442-3386-698E-58587204266B}"/>
                    </a:ext>
                  </a:extLst>
                </p:cNvPr>
                <p:cNvSpPr/>
                <p:nvPr/>
              </p:nvSpPr>
              <p:spPr>
                <a:xfrm>
                  <a:off x="1978375" y="2146628"/>
                  <a:ext cx="1584000" cy="1606056"/>
                </a:xfrm>
                <a:prstGeom prst="parallelogram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5"/>
                </a:fontRef>
              </p:style>
              <p:txBody>
                <a:bodyPr lIns="90000" tIns="180000" rIns="576000" bIns="1764000" rtlCol="0" anchor="t" anchorCtr="0"/>
                <a:lstStyle/>
                <a:p>
                  <a:pPr algn="ctr"/>
                  <a:r>
                    <a:rPr lang="et-EE" sz="1000" dirty="0" err="1">
                      <a:solidFill>
                        <a:schemeClr val="tx1"/>
                      </a:solidFill>
                    </a:rPr>
                    <a:t>Slice</a:t>
                  </a:r>
                  <a:r>
                    <a:rPr lang="et-EE" sz="1000" dirty="0">
                      <a:solidFill>
                        <a:schemeClr val="tx1"/>
                      </a:solidFill>
                    </a:rPr>
                    <a:t> i</a:t>
                  </a: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2A57CC5-B08A-39F8-943A-24AA9B91FCC3}"/>
                    </a:ext>
                  </a:extLst>
                </p:cNvPr>
                <p:cNvSpPr/>
                <p:nvPr/>
              </p:nvSpPr>
              <p:spPr>
                <a:xfrm>
                  <a:off x="2354445" y="3115243"/>
                  <a:ext cx="755998" cy="598210"/>
                </a:xfrm>
                <a:prstGeom prst="rect">
                  <a:avLst/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>
                  <a:spAutoFit/>
                </a:bodyPr>
                <a:lstStyle/>
                <a:p>
                  <a:pPr algn="ctr"/>
                  <a:r>
                    <a:rPr lang="et-EE" sz="1000"/>
                    <a:t>RAN </a:t>
                  </a:r>
                  <a:r>
                    <a:rPr lang="et-EE" sz="1000" err="1"/>
                    <a:t>NFs</a:t>
                  </a:r>
                  <a:r>
                    <a:rPr lang="et-EE" sz="1000"/>
                    <a:t> &amp; </a:t>
                  </a:r>
                  <a:r>
                    <a:rPr lang="et-EE" sz="1000" err="1"/>
                    <a:t>resources</a:t>
                  </a:r>
                  <a:endParaRPr lang="et-EE" sz="1000"/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4B465964-BC9D-C3FA-8284-955168B3D25E}"/>
                    </a:ext>
                  </a:extLst>
                </p:cNvPr>
                <p:cNvSpPr/>
                <p:nvPr/>
              </p:nvSpPr>
              <p:spPr>
                <a:xfrm>
                  <a:off x="2347451" y="2468258"/>
                  <a:ext cx="755998" cy="432041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>
                  <a:spAutoFit/>
                </a:bodyPr>
                <a:lstStyle/>
                <a:p>
                  <a:pPr algn="ctr"/>
                  <a:r>
                    <a:rPr lang="et-EE" sz="1000" dirty="0"/>
                    <a:t>CN </a:t>
                  </a:r>
                  <a:r>
                    <a:rPr lang="et-EE" sz="1000" dirty="0" err="1"/>
                    <a:t>NFs</a:t>
                  </a:r>
                  <a:r>
                    <a:rPr lang="et-EE" sz="1000" dirty="0"/>
                    <a:t> &amp; </a:t>
                  </a:r>
                  <a:r>
                    <a:rPr lang="et-EE" sz="1000" dirty="0" err="1"/>
                    <a:t>resources</a:t>
                  </a:r>
                  <a:endParaRPr lang="et-EE" sz="1000" dirty="0"/>
                </a:p>
              </p:txBody>
            </p:sp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DDF28014-69A5-AF57-46C9-8CD73BE792D4}"/>
                    </a:ext>
                  </a:extLst>
                </p:cNvPr>
                <p:cNvCxnSpPr>
                  <a:cxnSpLocks/>
                  <a:stCxn id="83" idx="3"/>
                  <a:endCxn id="88" idx="1"/>
                </p:cNvCxnSpPr>
                <p:nvPr/>
              </p:nvCxnSpPr>
              <p:spPr>
                <a:xfrm flipV="1">
                  <a:off x="1692784" y="3414348"/>
                  <a:ext cx="661661" cy="1533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1352F31B-30B3-7F61-1EBD-03B91E52B4B4}"/>
                    </a:ext>
                  </a:extLst>
                </p:cNvPr>
                <p:cNvCxnSpPr>
                  <a:cxnSpLocks/>
                  <a:stCxn id="89" idx="2"/>
                  <a:endCxn id="88" idx="0"/>
                </p:cNvCxnSpPr>
                <p:nvPr/>
              </p:nvCxnSpPr>
              <p:spPr>
                <a:xfrm>
                  <a:off x="2725451" y="2900298"/>
                  <a:ext cx="6994" cy="21494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A4FE5184-1F75-BD60-975C-237F45F06897}"/>
                    </a:ext>
                  </a:extLst>
                </p:cNvPr>
                <p:cNvCxnSpPr>
                  <a:cxnSpLocks/>
                  <a:stCxn id="89" idx="2"/>
                  <a:endCxn id="83" idx="3"/>
                </p:cNvCxnSpPr>
                <p:nvPr/>
              </p:nvCxnSpPr>
              <p:spPr>
                <a:xfrm flipH="1">
                  <a:off x="1692784" y="2900298"/>
                  <a:ext cx="1032667" cy="52938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EADA4297-452D-2D99-D446-8682A033F092}"/>
                    </a:ext>
                  </a:extLst>
                </p:cNvPr>
                <p:cNvCxnSpPr>
                  <a:cxnSpLocks/>
                  <a:stCxn id="89" idx="2"/>
                  <a:endCxn id="71" idx="1"/>
                </p:cNvCxnSpPr>
                <p:nvPr/>
              </p:nvCxnSpPr>
              <p:spPr>
                <a:xfrm>
                  <a:off x="2725451" y="2900298"/>
                  <a:ext cx="753762" cy="51391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6B4F3DCC-D783-1F46-DEE9-D0B1C46CC67E}"/>
                    </a:ext>
                  </a:extLst>
                </p:cNvPr>
                <p:cNvCxnSpPr>
                  <a:cxnSpLocks/>
                  <a:stCxn id="88" idx="3"/>
                  <a:endCxn id="71" idx="1"/>
                </p:cNvCxnSpPr>
                <p:nvPr/>
              </p:nvCxnSpPr>
              <p:spPr>
                <a:xfrm flipV="1">
                  <a:off x="3110444" y="3414208"/>
                  <a:ext cx="368770" cy="13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7F78748-13B7-4642-5834-D6C398B6A978}"/>
                  </a:ext>
                </a:extLst>
              </p:cNvPr>
              <p:cNvSpPr txBox="1"/>
              <p:nvPr/>
            </p:nvSpPr>
            <p:spPr>
              <a:xfrm>
                <a:off x="1367704" y="4840371"/>
                <a:ext cx="398379" cy="224328"/>
              </a:xfrm>
              <a:prstGeom prst="rect">
                <a:avLst/>
              </a:prstGeom>
              <a:noFill/>
            </p:spPr>
            <p:txBody>
              <a:bodyPr vert="vert" wrap="none" rtlCol="0">
                <a:spAutoFit/>
              </a:bodyPr>
              <a:lstStyle/>
              <a:p>
                <a:r>
                  <a:rPr lang="et-EE" sz="1200" dirty="0"/>
                  <a:t>...</a:t>
                </a:r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E22D1096-3109-D69D-A147-AB2DD12D3AC9}"/>
                  </a:ext>
                </a:extLst>
              </p:cNvPr>
              <p:cNvCxnSpPr>
                <a:cxnSpLocks/>
                <a:stCxn id="72" idx="3"/>
                <a:endCxn id="81" idx="2"/>
              </p:cNvCxnSpPr>
              <p:nvPr/>
            </p:nvCxnSpPr>
            <p:spPr>
              <a:xfrm>
                <a:off x="3323895" y="4447516"/>
                <a:ext cx="249989" cy="34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2259410A-3B8F-C856-533A-9089ED8392A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74620" y="4174207"/>
                <a:ext cx="354806" cy="719353"/>
                <a:chOff x="737258" y="2379305"/>
                <a:chExt cx="3161099" cy="6408997"/>
              </a:xfrm>
            </p:grpSpPr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3526D44A-A22D-9227-EC47-F0284C96DE22}"/>
                    </a:ext>
                  </a:extLst>
                </p:cNvPr>
                <p:cNvSpPr/>
                <p:nvPr/>
              </p:nvSpPr>
              <p:spPr>
                <a:xfrm>
                  <a:off x="1278965" y="2379305"/>
                  <a:ext cx="1924424" cy="4021494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1200"/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35D00BC4-DCCD-7AB9-6EB3-E4CAA4646066}"/>
                    </a:ext>
                  </a:extLst>
                </p:cNvPr>
                <p:cNvSpPr/>
                <p:nvPr/>
              </p:nvSpPr>
              <p:spPr>
                <a:xfrm>
                  <a:off x="1278965" y="2864497"/>
                  <a:ext cx="1924424" cy="3032449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1200"/>
                </a:p>
              </p:txBody>
            </p: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3D42FF29-29AC-B26C-6FDE-C18A6167664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57435" y="6070533"/>
                  <a:ext cx="120723" cy="12072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1200"/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26A4AE88-6907-490F-E9D8-57B57948B568}"/>
                    </a:ext>
                  </a:extLst>
                </p:cNvPr>
                <p:cNvSpPr/>
                <p:nvPr/>
              </p:nvSpPr>
              <p:spPr>
                <a:xfrm>
                  <a:off x="1988197" y="2575296"/>
                  <a:ext cx="475861" cy="124992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1200"/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A121F823-625B-1D28-D5ED-63FFB45C4C99}"/>
                    </a:ext>
                  </a:extLst>
                </p:cNvPr>
                <p:cNvSpPr txBox="1"/>
                <p:nvPr/>
              </p:nvSpPr>
              <p:spPr>
                <a:xfrm>
                  <a:off x="737258" y="6419557"/>
                  <a:ext cx="3161099" cy="23687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t-EE" sz="1000"/>
                    <a:t>UE</a:t>
                  </a: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6132847E-84A0-4FFF-BF39-B3F0186E925A}"/>
                  </a:ext>
                </a:extLst>
              </p:cNvPr>
              <p:cNvGrpSpPr/>
              <p:nvPr/>
            </p:nvGrpSpPr>
            <p:grpSpPr>
              <a:xfrm>
                <a:off x="3518087" y="4069388"/>
                <a:ext cx="845340" cy="694599"/>
                <a:chOff x="3260283" y="2658962"/>
                <a:chExt cx="845340" cy="694599"/>
              </a:xfrm>
            </p:grpSpPr>
            <p:sp>
              <p:nvSpPr>
                <p:cNvPr id="80" name="Cloud 79">
                  <a:extLst>
                    <a:ext uri="{FF2B5EF4-FFF2-40B4-BE49-F238E27FC236}">
                      <a16:creationId xmlns:a16="http://schemas.microsoft.com/office/drawing/2014/main" id="{8692FD13-25E5-F041-2BB7-C94423C45C3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60283" y="2658962"/>
                  <a:ext cx="792000" cy="626019"/>
                </a:xfrm>
                <a:prstGeom prst="cloud">
                  <a:avLst/>
                </a:prstGeom>
                <a:solidFill>
                  <a:schemeClr val="accent4">
                    <a:alpha val="1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r>
                    <a:rPr lang="et-EE" sz="1000">
                      <a:solidFill>
                        <a:schemeClr val="tx1"/>
                      </a:solidFill>
                    </a:rPr>
                    <a:t>DN</a:t>
                  </a:r>
                </a:p>
                <a:p>
                  <a:pPr algn="ctr"/>
                  <a:r>
                    <a:rPr lang="et-EE" sz="1000">
                      <a:solidFill>
                        <a:schemeClr val="tx1"/>
                      </a:solidFill>
                    </a:rPr>
                    <a:t>(Internet)</a:t>
                  </a:r>
                </a:p>
              </p:txBody>
            </p:sp>
            <p:sp>
              <p:nvSpPr>
                <p:cNvPr id="81" name="Cloud 80">
                  <a:extLst>
                    <a:ext uri="{FF2B5EF4-FFF2-40B4-BE49-F238E27FC236}">
                      <a16:creationId xmlns:a16="http://schemas.microsoft.com/office/drawing/2014/main" id="{E9375392-DF90-D84C-EEE0-CD10C0711D3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313623" y="2727542"/>
                  <a:ext cx="792000" cy="626019"/>
                </a:xfrm>
                <a:prstGeom prst="cloud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r>
                    <a:rPr lang="et-EE" sz="1000">
                      <a:solidFill>
                        <a:schemeClr val="tx1"/>
                      </a:solidFill>
                    </a:rPr>
                    <a:t>DN</a:t>
                  </a:r>
                </a:p>
                <a:p>
                  <a:pPr algn="ctr"/>
                  <a:r>
                    <a:rPr lang="et-EE" sz="1000">
                      <a:solidFill>
                        <a:schemeClr val="tx1"/>
                      </a:solidFill>
                    </a:rPr>
                    <a:t>(Internet)</a:t>
                  </a:r>
                </a:p>
              </p:txBody>
            </p:sp>
          </p:grp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DEF7DAF-9D95-AC26-F719-7AC5C9358A5D}"/>
              </a:ext>
            </a:extLst>
          </p:cNvPr>
          <p:cNvSpPr txBox="1"/>
          <p:nvPr/>
        </p:nvSpPr>
        <p:spPr>
          <a:xfrm>
            <a:off x="1841957" y="5669271"/>
            <a:ext cx="27846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CN – </a:t>
            </a:r>
            <a:r>
              <a:rPr lang="et-EE" dirty="0" err="1"/>
              <a:t>core</a:t>
            </a:r>
            <a:r>
              <a:rPr lang="et-EE" dirty="0"/>
              <a:t> </a:t>
            </a:r>
            <a:r>
              <a:rPr lang="et-EE" dirty="0" err="1"/>
              <a:t>network</a:t>
            </a:r>
            <a:endParaRPr lang="et-EE" dirty="0"/>
          </a:p>
          <a:p>
            <a:r>
              <a:rPr lang="et-EE" dirty="0"/>
              <a:t>RAN – </a:t>
            </a:r>
            <a:r>
              <a:rPr lang="et-EE" dirty="0" err="1"/>
              <a:t>radio</a:t>
            </a:r>
            <a:r>
              <a:rPr lang="et-EE" dirty="0"/>
              <a:t> </a:t>
            </a:r>
            <a:r>
              <a:rPr lang="et-EE" dirty="0" err="1"/>
              <a:t>access</a:t>
            </a:r>
            <a:r>
              <a:rPr lang="et-EE" dirty="0"/>
              <a:t> </a:t>
            </a:r>
            <a:r>
              <a:rPr lang="et-EE" dirty="0" err="1"/>
              <a:t>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698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F2BB8-032F-496F-632A-D75CCEEC7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/>
          <a:lstStyle/>
          <a:p>
            <a:r>
              <a:rPr lang="et-EE" err="1"/>
              <a:t>Motivation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5B645-6472-3475-4903-19E14B243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377950"/>
            <a:ext cx="6427045" cy="4389438"/>
          </a:xfrm>
        </p:spPr>
        <p:txBody>
          <a:bodyPr>
            <a:normAutofit fontScale="85000" lnSpcReduction="20000"/>
          </a:bodyPr>
          <a:lstStyle/>
          <a:p>
            <a:r>
              <a:rPr lang="et-EE" dirty="0"/>
              <a:t>3GPP and GSMA </a:t>
            </a:r>
            <a:r>
              <a:rPr lang="et-EE" dirty="0" err="1"/>
              <a:t>standards</a:t>
            </a:r>
            <a:r>
              <a:rPr lang="et-EE" dirty="0"/>
              <a:t> </a:t>
            </a:r>
            <a:r>
              <a:rPr lang="et-EE" b="1" dirty="0" err="1"/>
              <a:t>specify</a:t>
            </a:r>
            <a:r>
              <a:rPr lang="et-EE" b="1" dirty="0"/>
              <a:t> </a:t>
            </a:r>
            <a:r>
              <a:rPr lang="et-EE" b="1" dirty="0" err="1"/>
              <a:t>different</a:t>
            </a:r>
            <a:r>
              <a:rPr lang="et-EE" b="1" dirty="0"/>
              <a:t> </a:t>
            </a:r>
            <a:r>
              <a:rPr lang="et-EE" b="1" dirty="0" err="1"/>
              <a:t>slice</a:t>
            </a:r>
            <a:r>
              <a:rPr lang="et-EE" b="1" dirty="0"/>
              <a:t> </a:t>
            </a:r>
            <a:r>
              <a:rPr lang="et-EE" b="1" dirty="0" err="1"/>
              <a:t>types</a:t>
            </a:r>
            <a:r>
              <a:rPr lang="et-EE" dirty="0"/>
              <a:t> </a:t>
            </a:r>
            <a:r>
              <a:rPr lang="et-EE" dirty="0" err="1"/>
              <a:t>but</a:t>
            </a:r>
            <a:r>
              <a:rPr lang="et-EE" dirty="0"/>
              <a:t> </a:t>
            </a:r>
            <a:r>
              <a:rPr lang="et-EE" dirty="0" err="1"/>
              <a:t>not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maximum</a:t>
            </a:r>
            <a:r>
              <a:rPr lang="et-EE" dirty="0"/>
              <a:t> number of </a:t>
            </a:r>
            <a:r>
              <a:rPr lang="et-EE" dirty="0" err="1"/>
              <a:t>slices</a:t>
            </a:r>
            <a:r>
              <a:rPr lang="et-EE" dirty="0"/>
              <a:t> in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network</a:t>
            </a:r>
            <a:endParaRPr lang="et-EE" dirty="0"/>
          </a:p>
          <a:p>
            <a:r>
              <a:rPr lang="et-EE" dirty="0" err="1"/>
              <a:t>Investigate</a:t>
            </a:r>
            <a:r>
              <a:rPr lang="et-EE" dirty="0"/>
              <a:t> </a:t>
            </a:r>
            <a:r>
              <a:rPr lang="et-EE" dirty="0" err="1"/>
              <a:t>how</a:t>
            </a:r>
            <a:r>
              <a:rPr lang="et-EE" dirty="0"/>
              <a:t> </a:t>
            </a:r>
            <a:r>
              <a:rPr lang="et-EE" dirty="0" err="1"/>
              <a:t>many</a:t>
            </a:r>
            <a:r>
              <a:rPr lang="et-EE" dirty="0"/>
              <a:t> </a:t>
            </a:r>
            <a:r>
              <a:rPr lang="et-EE" dirty="0" err="1"/>
              <a:t>slices</a:t>
            </a:r>
            <a:r>
              <a:rPr lang="et-EE" dirty="0"/>
              <a:t> </a:t>
            </a:r>
            <a:r>
              <a:rPr lang="et-EE" dirty="0" err="1"/>
              <a:t>can</a:t>
            </a:r>
            <a:r>
              <a:rPr lang="et-EE" dirty="0"/>
              <a:t> </a:t>
            </a:r>
            <a:r>
              <a:rPr lang="et-EE" dirty="0" err="1"/>
              <a:t>be</a:t>
            </a:r>
            <a:r>
              <a:rPr lang="et-EE" dirty="0"/>
              <a:t> present in 5G RAN</a:t>
            </a:r>
          </a:p>
          <a:p>
            <a:r>
              <a:rPr lang="et-EE" b="1" dirty="0"/>
              <a:t>By </a:t>
            </a:r>
            <a:r>
              <a:rPr lang="et-EE" b="1" dirty="0" err="1"/>
              <a:t>subslicing</a:t>
            </a:r>
            <a:r>
              <a:rPr lang="et-EE" b="1" dirty="0"/>
              <a:t> a RAN </a:t>
            </a:r>
            <a:r>
              <a:rPr lang="et-EE" b="1" dirty="0" err="1"/>
              <a:t>slice</a:t>
            </a:r>
            <a:r>
              <a:rPr lang="et-EE" b="1" dirty="0"/>
              <a:t> </a:t>
            </a:r>
            <a:r>
              <a:rPr lang="et-EE" dirty="0" err="1"/>
              <a:t>which</a:t>
            </a:r>
            <a:r>
              <a:rPr lang="et-EE" dirty="0"/>
              <a:t> </a:t>
            </a:r>
            <a:r>
              <a:rPr lang="et-EE" dirty="0" err="1"/>
              <a:t>has</a:t>
            </a:r>
            <a:r>
              <a:rPr lang="et-EE" dirty="0"/>
              <a:t> a </a:t>
            </a:r>
            <a:r>
              <a:rPr lang="et-EE" dirty="0" err="1"/>
              <a:t>fixed</a:t>
            </a:r>
            <a:r>
              <a:rPr lang="et-EE" dirty="0"/>
              <a:t> </a:t>
            </a:r>
            <a:r>
              <a:rPr lang="et-EE" dirty="0" err="1"/>
              <a:t>bandwidth</a:t>
            </a:r>
            <a:r>
              <a:rPr lang="et-EE" dirty="0"/>
              <a:t> part (BWP), </a:t>
            </a:r>
            <a:r>
              <a:rPr lang="et-EE" dirty="0" err="1"/>
              <a:t>it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investigated</a:t>
            </a:r>
            <a:r>
              <a:rPr lang="et-EE" dirty="0"/>
              <a:t> </a:t>
            </a:r>
            <a:r>
              <a:rPr lang="et-EE" dirty="0" err="1"/>
              <a:t>whether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RAN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improve</a:t>
            </a:r>
            <a:endParaRPr lang="et-EE" dirty="0"/>
          </a:p>
          <a:p>
            <a:r>
              <a:rPr lang="et-EE" dirty="0" err="1"/>
              <a:t>Key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indicators</a:t>
            </a:r>
            <a:r>
              <a:rPr lang="et-EE" dirty="0"/>
              <a:t> (KPI)</a:t>
            </a:r>
          </a:p>
          <a:p>
            <a:pPr lvl="1"/>
            <a:r>
              <a:rPr lang="et-EE" dirty="0" err="1"/>
              <a:t>Bandwidth</a:t>
            </a:r>
            <a:r>
              <a:rPr lang="et-EE" dirty="0"/>
              <a:t> </a:t>
            </a:r>
            <a:r>
              <a:rPr lang="et-EE" dirty="0" err="1"/>
              <a:t>utilization</a:t>
            </a:r>
            <a:endParaRPr lang="et-EE" dirty="0"/>
          </a:p>
          <a:p>
            <a:pPr lvl="1"/>
            <a:r>
              <a:rPr lang="et-EE" dirty="0" err="1"/>
              <a:t>Goodput</a:t>
            </a:r>
            <a:r>
              <a:rPr lang="et-EE" dirty="0"/>
              <a:t> </a:t>
            </a:r>
            <a:r>
              <a:rPr lang="et-EE" dirty="0" err="1"/>
              <a:t>per</a:t>
            </a:r>
            <a:r>
              <a:rPr lang="et-EE" dirty="0"/>
              <a:t> </a:t>
            </a:r>
            <a:r>
              <a:rPr lang="et-EE" dirty="0" err="1"/>
              <a:t>one</a:t>
            </a:r>
            <a:r>
              <a:rPr lang="et-EE" dirty="0"/>
              <a:t> </a:t>
            </a:r>
            <a:r>
              <a:rPr lang="et-EE" dirty="0" err="1"/>
              <a:t>resource</a:t>
            </a:r>
            <a:r>
              <a:rPr lang="et-EE" dirty="0"/>
              <a:t> </a:t>
            </a:r>
            <a:r>
              <a:rPr lang="et-EE" dirty="0" err="1"/>
              <a:t>block</a:t>
            </a:r>
            <a:r>
              <a:rPr lang="et-EE" dirty="0"/>
              <a:t> (RB)</a:t>
            </a:r>
          </a:p>
          <a:p>
            <a:pPr lvl="1"/>
            <a:r>
              <a:rPr lang="et-EE" dirty="0" err="1"/>
              <a:t>Block</a:t>
            </a:r>
            <a:r>
              <a:rPr lang="et-EE" dirty="0"/>
              <a:t> </a:t>
            </a:r>
            <a:r>
              <a:rPr lang="et-EE" dirty="0" err="1"/>
              <a:t>error</a:t>
            </a:r>
            <a:r>
              <a:rPr lang="et-EE" dirty="0"/>
              <a:t> </a:t>
            </a:r>
            <a:r>
              <a:rPr lang="et-EE" dirty="0" err="1"/>
              <a:t>ratio</a:t>
            </a:r>
            <a:r>
              <a:rPr lang="et-EE" dirty="0"/>
              <a:t> (BLER)</a:t>
            </a:r>
          </a:p>
          <a:p>
            <a:r>
              <a:rPr lang="et-EE" dirty="0" err="1"/>
              <a:t>Subslicing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improvement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open</a:t>
            </a:r>
            <a:r>
              <a:rPr lang="et-EE" dirty="0"/>
              <a:t> </a:t>
            </a:r>
            <a:r>
              <a:rPr lang="et-EE" dirty="0" err="1"/>
              <a:t>research</a:t>
            </a:r>
            <a:r>
              <a:rPr lang="et-EE" dirty="0"/>
              <a:t> </a:t>
            </a:r>
            <a:r>
              <a:rPr lang="et-EE" dirty="0" err="1"/>
              <a:t>topic</a:t>
            </a:r>
            <a:endParaRPr lang="et-E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7CCB4-7E99-ABAD-302B-60AA2E7C87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5ED0D-C526-993A-43C2-0CE1E164F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2F9FAF1A-3F0D-AC00-552B-0844582D9BA6}"/>
              </a:ext>
            </a:extLst>
          </p:cNvPr>
          <p:cNvSpPr/>
          <p:nvPr/>
        </p:nvSpPr>
        <p:spPr>
          <a:xfrm>
            <a:off x="7052063" y="374971"/>
            <a:ext cx="4848294" cy="2743200"/>
          </a:xfrm>
          <a:prstGeom prst="cloudCallou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t-EE" sz="2800" b="1" dirty="0" err="1"/>
              <a:t>How</a:t>
            </a:r>
            <a:r>
              <a:rPr lang="et-EE" sz="2800" b="1" dirty="0"/>
              <a:t> </a:t>
            </a:r>
            <a:r>
              <a:rPr lang="et-EE" sz="2800" b="1" dirty="0" err="1"/>
              <a:t>many</a:t>
            </a:r>
            <a:r>
              <a:rPr lang="et-EE" sz="2800" b="1" dirty="0"/>
              <a:t> </a:t>
            </a:r>
            <a:r>
              <a:rPr lang="et-EE" sz="2800" b="1" dirty="0" err="1"/>
              <a:t>subslices</a:t>
            </a:r>
            <a:r>
              <a:rPr lang="et-EE" sz="2800" b="1" dirty="0"/>
              <a:t> </a:t>
            </a:r>
            <a:r>
              <a:rPr lang="et-EE" sz="2800" b="1" dirty="0" err="1"/>
              <a:t>can</a:t>
            </a:r>
            <a:r>
              <a:rPr lang="et-EE" sz="2800" b="1" dirty="0"/>
              <a:t> </a:t>
            </a:r>
            <a:r>
              <a:rPr lang="et-EE" sz="2800" b="1" dirty="0" err="1"/>
              <a:t>be</a:t>
            </a:r>
            <a:r>
              <a:rPr lang="et-EE" sz="2800" b="1" dirty="0"/>
              <a:t> in </a:t>
            </a:r>
            <a:r>
              <a:rPr lang="et-EE" sz="2800" b="1" dirty="0" err="1"/>
              <a:t>the</a:t>
            </a:r>
            <a:r>
              <a:rPr lang="et-EE" sz="2800" b="1" dirty="0"/>
              <a:t> RAN </a:t>
            </a:r>
            <a:r>
              <a:rPr lang="et-EE" sz="2800" b="1" dirty="0" err="1"/>
              <a:t>slice</a:t>
            </a:r>
            <a:r>
              <a:rPr lang="et-EE" sz="2800" b="1" dirty="0"/>
              <a:t> </a:t>
            </a:r>
            <a:r>
              <a:rPr lang="et-EE" sz="2800" b="1" dirty="0" err="1"/>
              <a:t>for</a:t>
            </a:r>
            <a:r>
              <a:rPr lang="et-EE" sz="2800" b="1" dirty="0"/>
              <a:t> </a:t>
            </a:r>
            <a:r>
              <a:rPr lang="et-EE" sz="2800" b="1" dirty="0" err="1"/>
              <a:t>best</a:t>
            </a:r>
            <a:r>
              <a:rPr lang="et-EE" sz="2800" b="1" dirty="0"/>
              <a:t> </a:t>
            </a:r>
            <a:r>
              <a:rPr lang="et-EE" sz="2800" b="1" dirty="0" err="1"/>
              <a:t>slice</a:t>
            </a:r>
            <a:r>
              <a:rPr lang="et-EE" sz="2800" b="1" dirty="0"/>
              <a:t> </a:t>
            </a:r>
            <a:r>
              <a:rPr lang="et-EE" sz="2800" b="1" dirty="0" err="1"/>
              <a:t>performance</a:t>
            </a:r>
            <a:r>
              <a:rPr lang="et-EE" sz="2800" b="1" dirty="0"/>
              <a:t>?</a:t>
            </a:r>
            <a:endParaRPr lang="en-US" sz="2800" b="1" dirty="0"/>
          </a:p>
        </p:txBody>
      </p:sp>
      <p:pic>
        <p:nvPicPr>
          <p:cNvPr id="11" name="Graphic 10" descr="Woman Shrugging with solid fill">
            <a:extLst>
              <a:ext uri="{FF2B5EF4-FFF2-40B4-BE49-F238E27FC236}">
                <a16:creationId xmlns:a16="http://schemas.microsoft.com/office/drawing/2014/main" id="{22591FBE-325B-1BC7-26B1-F18ECB8CE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0404" y="3637899"/>
            <a:ext cx="1979646" cy="197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038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61A37-E5BF-B512-3434-B67EE374D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/>
          <a:lstStyle/>
          <a:p>
            <a:r>
              <a:rPr lang="et-EE" dirty="0" err="1"/>
              <a:t>Problem</a:t>
            </a:r>
            <a:r>
              <a:rPr lang="et-EE" dirty="0"/>
              <a:t> </a:t>
            </a:r>
            <a:r>
              <a:rPr lang="et-EE" dirty="0" err="1"/>
              <a:t>statement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3A4B4-D5C9-E6F3-7F94-C663F5EF0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6" y="1377462"/>
            <a:ext cx="11255374" cy="4389307"/>
          </a:xfrm>
        </p:spPr>
        <p:txBody>
          <a:bodyPr>
            <a:normAutofit/>
          </a:bodyPr>
          <a:lstStyle/>
          <a:p>
            <a:r>
              <a:rPr lang="et-EE" dirty="0" err="1"/>
              <a:t>Open</a:t>
            </a:r>
            <a:r>
              <a:rPr lang="et-EE" dirty="0"/>
              <a:t> </a:t>
            </a:r>
            <a:r>
              <a:rPr lang="et-EE" dirty="0" err="1"/>
              <a:t>issues</a:t>
            </a:r>
            <a:endParaRPr lang="et-EE" dirty="0"/>
          </a:p>
          <a:p>
            <a:pPr lvl="1"/>
            <a:r>
              <a:rPr lang="et-EE" dirty="0"/>
              <a:t>RAN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dependence</a:t>
            </a:r>
            <a:r>
              <a:rPr lang="et-EE" dirty="0"/>
              <a:t> on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size</a:t>
            </a:r>
            <a:endParaRPr lang="et-EE" dirty="0"/>
          </a:p>
          <a:p>
            <a:pPr lvl="1"/>
            <a:r>
              <a:rPr lang="et-EE" dirty="0"/>
              <a:t>H</a:t>
            </a:r>
            <a:r>
              <a:rPr lang="en-US" dirty="0"/>
              <a:t>ow this knowledge can be used to </a:t>
            </a:r>
            <a:r>
              <a:rPr lang="et-EE" dirty="0" err="1"/>
              <a:t>create</a:t>
            </a:r>
            <a:r>
              <a:rPr lang="et-EE" dirty="0"/>
              <a:t> </a:t>
            </a:r>
            <a:r>
              <a:rPr lang="en-US" dirty="0"/>
              <a:t>suitably sized </a:t>
            </a:r>
            <a:r>
              <a:rPr lang="en-US" dirty="0" err="1"/>
              <a:t>subslices</a:t>
            </a:r>
            <a:r>
              <a:rPr lang="en-US" dirty="0"/>
              <a:t> to improve </a:t>
            </a:r>
            <a:r>
              <a:rPr lang="et-EE" dirty="0"/>
              <a:t>RAN </a:t>
            </a:r>
            <a:r>
              <a:rPr lang="en-US" dirty="0"/>
              <a:t>slice performance</a:t>
            </a:r>
            <a:r>
              <a:rPr lang="et-EE" dirty="0"/>
              <a:t>?</a:t>
            </a:r>
          </a:p>
          <a:p>
            <a:pPr lvl="1"/>
            <a:r>
              <a:rPr lang="et-EE" dirty="0"/>
              <a:t>H</a:t>
            </a:r>
            <a:r>
              <a:rPr lang="en-US" dirty="0"/>
              <a:t>ow </a:t>
            </a:r>
            <a:r>
              <a:rPr lang="et-EE" dirty="0" err="1"/>
              <a:t>can</a:t>
            </a:r>
            <a:r>
              <a:rPr lang="et-EE" dirty="0"/>
              <a:t> </a:t>
            </a:r>
            <a:r>
              <a:rPr lang="et-EE" dirty="0" err="1"/>
              <a:t>automatic</a:t>
            </a:r>
            <a:r>
              <a:rPr lang="et-EE" dirty="0"/>
              <a:t> </a:t>
            </a:r>
            <a:r>
              <a:rPr lang="et-EE" dirty="0" err="1"/>
              <a:t>subslicing</a:t>
            </a:r>
            <a:r>
              <a:rPr lang="et-EE" dirty="0"/>
              <a:t> </a:t>
            </a:r>
            <a:r>
              <a:rPr lang="et-EE" dirty="0" err="1"/>
              <a:t>improve</a:t>
            </a:r>
            <a:r>
              <a:rPr lang="et-EE" dirty="0"/>
              <a:t> RAN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?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24E805-9111-5C62-A2A5-DD06E4F5E4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652E8F-B635-FD74-FF79-1974699D0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Graphic 6" descr="Door Open outline">
            <a:extLst>
              <a:ext uri="{FF2B5EF4-FFF2-40B4-BE49-F238E27FC236}">
                <a16:creationId xmlns:a16="http://schemas.microsoft.com/office/drawing/2014/main" id="{6F8758E2-364C-4ADD-C9AF-94823EFC1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3168" y="4162558"/>
            <a:ext cx="2169727" cy="216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93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A8730-BAE1-B0EF-F4A2-0EEBEE522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/>
          <a:lstStyle/>
          <a:p>
            <a:r>
              <a:rPr lang="et-EE" dirty="0"/>
              <a:t>Research </a:t>
            </a:r>
            <a:r>
              <a:rPr lang="et-EE" dirty="0" err="1"/>
              <a:t>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8B4B6-AEDA-D73F-C2F7-F4A63BAEB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6" y="1377462"/>
            <a:ext cx="11255374" cy="4389307"/>
          </a:xfrm>
        </p:spPr>
        <p:txBody>
          <a:bodyPr>
            <a:normAutofit/>
          </a:bodyPr>
          <a:lstStyle/>
          <a:p>
            <a:r>
              <a:rPr lang="en-US" dirty="0"/>
              <a:t>RQ1: how</a:t>
            </a:r>
            <a:r>
              <a:rPr lang="et-EE" dirty="0"/>
              <a:t> </a:t>
            </a:r>
            <a:r>
              <a:rPr lang="en-US" dirty="0"/>
              <a:t>many </a:t>
            </a:r>
            <a:r>
              <a:rPr lang="en-US" dirty="0" err="1"/>
              <a:t>subslices</a:t>
            </a:r>
            <a:r>
              <a:rPr lang="en-US" dirty="0"/>
              <a:t> can be in the RAN slice?</a:t>
            </a:r>
            <a:endParaRPr lang="et-EE" dirty="0"/>
          </a:p>
          <a:p>
            <a:r>
              <a:rPr lang="en-US" dirty="0"/>
              <a:t>RQ2: how much radio resource can be allocated to the slice and </a:t>
            </a:r>
            <a:r>
              <a:rPr lang="en-US" dirty="0" err="1"/>
              <a:t>subslice</a:t>
            </a:r>
            <a:r>
              <a:rPr lang="en-US" dirty="0"/>
              <a:t> to achieve</a:t>
            </a:r>
            <a:r>
              <a:rPr lang="et-EE" dirty="0"/>
              <a:t> </a:t>
            </a:r>
            <a:r>
              <a:rPr lang="en-US" dirty="0"/>
              <a:t>the best performance?</a:t>
            </a:r>
            <a:endParaRPr lang="et-EE" dirty="0"/>
          </a:p>
          <a:p>
            <a:r>
              <a:rPr lang="en-US" dirty="0"/>
              <a:t>RQ3: </a:t>
            </a:r>
            <a:r>
              <a:rPr lang="et-EE" dirty="0"/>
              <a:t>h</a:t>
            </a:r>
            <a:r>
              <a:rPr lang="en-US" dirty="0"/>
              <a:t>ow users should be clustered, and slice bandwidth be allocated to </a:t>
            </a:r>
            <a:r>
              <a:rPr lang="en-US" dirty="0" err="1"/>
              <a:t>subslices</a:t>
            </a:r>
            <a:r>
              <a:rPr lang="et-EE" dirty="0"/>
              <a:t> </a:t>
            </a:r>
            <a:r>
              <a:rPr lang="en-US" dirty="0"/>
              <a:t>to improve RAN slice performance?</a:t>
            </a:r>
            <a:endParaRPr lang="et-EE" dirty="0"/>
          </a:p>
          <a:p>
            <a:r>
              <a:rPr lang="en-US" dirty="0"/>
              <a:t>RQ4: </a:t>
            </a:r>
            <a:r>
              <a:rPr lang="et-EE" dirty="0"/>
              <a:t>w</a:t>
            </a:r>
            <a:r>
              <a:rPr lang="en-US" dirty="0"/>
              <a:t>hat is the impact of RAN </a:t>
            </a:r>
            <a:r>
              <a:rPr lang="en-US" dirty="0" err="1"/>
              <a:t>subslicing</a:t>
            </a:r>
            <a:r>
              <a:rPr lang="en-US" dirty="0"/>
              <a:t> under the management closed control</a:t>
            </a:r>
            <a:r>
              <a:rPr lang="et-EE" dirty="0"/>
              <a:t> </a:t>
            </a:r>
            <a:r>
              <a:rPr lang="en-US" dirty="0"/>
              <a:t>loop framework?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D37B88-2F7F-3B53-976D-028C98AA09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245AA0-416B-9C00-2202-0879CA63D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" name="Graphic 9" descr="Badge Question Mark outline">
            <a:extLst>
              <a:ext uri="{FF2B5EF4-FFF2-40B4-BE49-F238E27FC236}">
                <a16:creationId xmlns:a16="http://schemas.microsoft.com/office/drawing/2014/main" id="{1D1A5D0F-B788-2230-E7C3-9C856D83B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0216" y="270362"/>
            <a:ext cx="1432631" cy="143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7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peech Bubble: Rectangle with Corners Rounded 82">
            <a:extLst>
              <a:ext uri="{FF2B5EF4-FFF2-40B4-BE49-F238E27FC236}">
                <a16:creationId xmlns:a16="http://schemas.microsoft.com/office/drawing/2014/main" id="{707B8050-CC40-6A1F-D4AD-4EAA6A454900}"/>
              </a:ext>
            </a:extLst>
          </p:cNvPr>
          <p:cNvSpPr/>
          <p:nvPr/>
        </p:nvSpPr>
        <p:spPr>
          <a:xfrm>
            <a:off x="10204782" y="5492728"/>
            <a:ext cx="1324905" cy="662186"/>
          </a:xfrm>
          <a:prstGeom prst="wedgeRoundRectCallout">
            <a:avLst>
              <a:gd name="adj1" fmla="val -21771"/>
              <a:gd name="adj2" fmla="val -68073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t-EE" dirty="0" err="1"/>
              <a:t>Radio</a:t>
            </a:r>
            <a:r>
              <a:rPr lang="et-EE" dirty="0"/>
              <a:t> </a:t>
            </a:r>
            <a:r>
              <a:rPr lang="et-EE" dirty="0" err="1"/>
              <a:t>resources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457A5D-707E-ED2D-1310-C38B298AD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/>
          <a:lstStyle/>
          <a:p>
            <a:r>
              <a:rPr lang="et-EE" err="1"/>
              <a:t>Integrated</a:t>
            </a:r>
            <a:r>
              <a:rPr lang="et-EE"/>
              <a:t> vs </a:t>
            </a:r>
            <a:r>
              <a:rPr lang="et-EE" err="1"/>
              <a:t>disintegrated</a:t>
            </a:r>
            <a:r>
              <a:rPr lang="et-EE"/>
              <a:t> RAN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BF50D-F622-3A04-E7EE-1DFABDA46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377950"/>
            <a:ext cx="5616575" cy="4389438"/>
          </a:xfrm>
        </p:spPr>
        <p:txBody>
          <a:bodyPr>
            <a:normAutofit/>
          </a:bodyPr>
          <a:lstStyle/>
          <a:p>
            <a:r>
              <a:rPr lang="et-EE" dirty="0" err="1"/>
              <a:t>Monolith</a:t>
            </a:r>
            <a:r>
              <a:rPr lang="et-EE" dirty="0"/>
              <a:t> </a:t>
            </a:r>
            <a:r>
              <a:rPr lang="et-EE" dirty="0" err="1"/>
              <a:t>gNB</a:t>
            </a:r>
            <a:r>
              <a:rPr lang="et-EE" dirty="0"/>
              <a:t> </a:t>
            </a:r>
            <a:r>
              <a:rPr lang="et-EE" dirty="0" err="1"/>
              <a:t>disaggregated</a:t>
            </a:r>
            <a:r>
              <a:rPr lang="et-EE" dirty="0"/>
              <a:t> and </a:t>
            </a:r>
            <a:r>
              <a:rPr lang="et-EE" dirty="0" err="1"/>
              <a:t>split</a:t>
            </a:r>
            <a:endParaRPr lang="et-EE" dirty="0"/>
          </a:p>
          <a:p>
            <a:r>
              <a:rPr lang="et-EE" dirty="0" err="1"/>
              <a:t>VNFs</a:t>
            </a:r>
            <a:r>
              <a:rPr lang="et-EE" dirty="0"/>
              <a:t> </a:t>
            </a:r>
            <a:r>
              <a:rPr lang="et-EE" dirty="0" err="1"/>
              <a:t>use</a:t>
            </a:r>
            <a:r>
              <a:rPr lang="et-EE" dirty="0"/>
              <a:t> </a:t>
            </a:r>
            <a:r>
              <a:rPr lang="et-EE" dirty="0" err="1"/>
              <a:t>computing</a:t>
            </a:r>
            <a:r>
              <a:rPr lang="et-EE" dirty="0"/>
              <a:t>, </a:t>
            </a:r>
            <a:r>
              <a:rPr lang="et-EE" dirty="0" err="1"/>
              <a:t>storage</a:t>
            </a:r>
            <a:r>
              <a:rPr lang="et-EE" dirty="0"/>
              <a:t> and </a:t>
            </a:r>
            <a:r>
              <a:rPr lang="et-EE" dirty="0" err="1"/>
              <a:t>networking</a:t>
            </a:r>
            <a:r>
              <a:rPr lang="et-EE" dirty="0"/>
              <a:t> </a:t>
            </a:r>
            <a:r>
              <a:rPr lang="et-EE" dirty="0" err="1"/>
              <a:t>resources</a:t>
            </a:r>
            <a:endParaRPr lang="et-EE" dirty="0"/>
          </a:p>
          <a:p>
            <a:r>
              <a:rPr lang="et-EE" dirty="0" err="1"/>
              <a:t>PNFs</a:t>
            </a:r>
            <a:r>
              <a:rPr lang="et-EE" dirty="0"/>
              <a:t> (</a:t>
            </a:r>
            <a:r>
              <a:rPr lang="et-EE" dirty="0" err="1"/>
              <a:t>antennas</a:t>
            </a:r>
            <a:r>
              <a:rPr lang="et-EE" dirty="0"/>
              <a:t>, RU) </a:t>
            </a:r>
            <a:r>
              <a:rPr lang="et-EE" dirty="0" err="1"/>
              <a:t>use</a:t>
            </a:r>
            <a:r>
              <a:rPr lang="et-EE" dirty="0"/>
              <a:t> </a:t>
            </a:r>
            <a:r>
              <a:rPr lang="et-EE" dirty="0" err="1"/>
              <a:t>radio</a:t>
            </a:r>
            <a:r>
              <a:rPr lang="et-EE" dirty="0"/>
              <a:t> </a:t>
            </a:r>
            <a:r>
              <a:rPr lang="et-EE" dirty="0" err="1"/>
              <a:t>resources</a:t>
            </a:r>
            <a:endParaRPr lang="et-EE" dirty="0"/>
          </a:p>
          <a:p>
            <a:r>
              <a:rPr lang="et-EE" dirty="0" err="1"/>
              <a:t>Resource</a:t>
            </a:r>
            <a:r>
              <a:rPr lang="et-EE" dirty="0"/>
              <a:t> </a:t>
            </a:r>
            <a:r>
              <a:rPr lang="et-EE" dirty="0" err="1"/>
              <a:t>allocation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most</a:t>
            </a:r>
            <a:r>
              <a:rPr lang="et-EE" dirty="0"/>
              <a:t> relevant </a:t>
            </a:r>
            <a:r>
              <a:rPr lang="et-EE" dirty="0" err="1"/>
              <a:t>research</a:t>
            </a:r>
            <a:r>
              <a:rPr lang="et-EE" dirty="0"/>
              <a:t> </a:t>
            </a:r>
            <a:r>
              <a:rPr lang="et-EE" dirty="0" err="1"/>
              <a:t>topic</a:t>
            </a:r>
            <a:endParaRPr lang="et-EE" dirty="0"/>
          </a:p>
          <a:p>
            <a:endParaRPr lang="en-US" dirty="0"/>
          </a:p>
        </p:txBody>
      </p:sp>
      <p:sp>
        <p:nvSpPr>
          <p:cNvPr id="40" name="Date Placeholder 39">
            <a:extLst>
              <a:ext uri="{FF2B5EF4-FFF2-40B4-BE49-F238E27FC236}">
                <a16:creationId xmlns:a16="http://schemas.microsoft.com/office/drawing/2014/main" id="{FC8CC641-A893-C13B-6A9F-7C42F0B3BB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33E19-BF78-5AD6-A657-5414BC65E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05697D0-789C-4BAD-AA78-321485D7D15A}"/>
              </a:ext>
            </a:extLst>
          </p:cNvPr>
          <p:cNvGrpSpPr/>
          <p:nvPr/>
        </p:nvGrpSpPr>
        <p:grpSpPr>
          <a:xfrm>
            <a:off x="6108440" y="1821501"/>
            <a:ext cx="5696352" cy="3643081"/>
            <a:chOff x="6108440" y="1821501"/>
            <a:chExt cx="5696352" cy="3643081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D971D3F-F32B-F4E9-4FA7-530FC5378DE8}"/>
                </a:ext>
              </a:extLst>
            </p:cNvPr>
            <p:cNvSpPr/>
            <p:nvPr/>
          </p:nvSpPr>
          <p:spPr>
            <a:xfrm>
              <a:off x="8916944" y="2030968"/>
              <a:ext cx="765615" cy="326106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B7941C1E-6868-A854-55F8-C6178AA72492}"/>
                </a:ext>
              </a:extLst>
            </p:cNvPr>
            <p:cNvSpPr/>
            <p:nvPr/>
          </p:nvSpPr>
          <p:spPr>
            <a:xfrm>
              <a:off x="8148726" y="2034076"/>
              <a:ext cx="765615" cy="326106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2C90132-363B-0657-5698-723B7D296866}"/>
                </a:ext>
              </a:extLst>
            </p:cNvPr>
            <p:cNvSpPr/>
            <p:nvPr/>
          </p:nvSpPr>
          <p:spPr>
            <a:xfrm>
              <a:off x="7380508" y="2030964"/>
              <a:ext cx="765615" cy="326106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FD4A082-ED82-988E-A81B-700A42BC2A9C}"/>
                </a:ext>
              </a:extLst>
            </p:cNvPr>
            <p:cNvSpPr/>
            <p:nvPr/>
          </p:nvSpPr>
          <p:spPr>
            <a:xfrm>
              <a:off x="6108440" y="2040292"/>
              <a:ext cx="1134873" cy="326106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F096B35-23F5-C8D3-56D6-CDC32A63CE4E}"/>
                </a:ext>
              </a:extLst>
            </p:cNvPr>
            <p:cNvGrpSpPr/>
            <p:nvPr/>
          </p:nvGrpSpPr>
          <p:grpSpPr>
            <a:xfrm>
              <a:off x="9698460" y="1821501"/>
              <a:ext cx="2106332" cy="3643081"/>
              <a:chOff x="5028608" y="823170"/>
              <a:chExt cx="1454854" cy="2516277"/>
            </a:xfrm>
          </p:grpSpPr>
          <p:sp>
            <p:nvSpPr>
              <p:cNvPr id="6" name="Cloud 5">
                <a:extLst>
                  <a:ext uri="{FF2B5EF4-FFF2-40B4-BE49-F238E27FC236}">
                    <a16:creationId xmlns:a16="http://schemas.microsoft.com/office/drawing/2014/main" id="{A051C0C3-1CCB-6B4B-E25F-DF9BEC8A1831}"/>
                  </a:ext>
                </a:extLst>
              </p:cNvPr>
              <p:cNvSpPr/>
              <p:nvPr/>
            </p:nvSpPr>
            <p:spPr>
              <a:xfrm>
                <a:off x="5482171" y="823170"/>
                <a:ext cx="832045" cy="770821"/>
              </a:xfrm>
              <a:prstGeom prst="cloud">
                <a:avLst/>
              </a:prstGeom>
              <a:ln w="127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spAutoFit/>
              </a:bodyPr>
              <a:lstStyle/>
              <a:p>
                <a:pPr algn="ctr"/>
                <a:r>
                  <a:rPr lang="et-EE" err="1"/>
                  <a:t>Cloud</a:t>
                </a:r>
                <a:r>
                  <a:rPr lang="et-EE"/>
                  <a:t> /</a:t>
                </a:r>
                <a:br>
                  <a:rPr lang="et-EE"/>
                </a:br>
                <a:r>
                  <a:rPr lang="et-EE"/>
                  <a:t>DC</a:t>
                </a:r>
              </a:p>
            </p:txBody>
          </p:sp>
          <p:sp>
            <p:nvSpPr>
              <p:cNvPr id="7" name="Cloud 6">
                <a:extLst>
                  <a:ext uri="{FF2B5EF4-FFF2-40B4-BE49-F238E27FC236}">
                    <a16:creationId xmlns:a16="http://schemas.microsoft.com/office/drawing/2014/main" id="{D574DC45-24F1-ADBA-09DB-1AAA31B7935E}"/>
                  </a:ext>
                </a:extLst>
              </p:cNvPr>
              <p:cNvSpPr/>
              <p:nvPr/>
            </p:nvSpPr>
            <p:spPr>
              <a:xfrm>
                <a:off x="5314790" y="1724984"/>
                <a:ext cx="1168672" cy="696226"/>
              </a:xfrm>
              <a:prstGeom prst="cloud">
                <a:avLst/>
              </a:prstGeom>
              <a:ln w="127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spAutoFit/>
              </a:bodyPr>
              <a:lstStyle/>
              <a:p>
                <a:pPr algn="ctr"/>
                <a:r>
                  <a:rPr lang="et-EE" err="1"/>
                  <a:t>PoP</a:t>
                </a:r>
                <a:r>
                  <a:rPr lang="et-EE"/>
                  <a:t> </a:t>
                </a:r>
                <a:br>
                  <a:rPr lang="et-EE"/>
                </a:br>
                <a:r>
                  <a:rPr lang="et-EE"/>
                  <a:t>DC / </a:t>
                </a:r>
                <a:r>
                  <a:rPr lang="et-EE" err="1"/>
                  <a:t>Cloud</a:t>
                </a:r>
                <a:endParaRPr lang="et-EE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216C47-7E58-325D-31B3-86EA32DFF6C4}"/>
                  </a:ext>
                </a:extLst>
              </p:cNvPr>
              <p:cNvSpPr txBox="1"/>
              <p:nvPr/>
            </p:nvSpPr>
            <p:spPr>
              <a:xfrm>
                <a:off x="5731418" y="2834892"/>
                <a:ext cx="328150" cy="3387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/>
                  <a:t>...</a:t>
                </a: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53853DE-F811-5A59-F083-49D03D69687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458322" y="2577825"/>
                <a:ext cx="423610" cy="761622"/>
                <a:chOff x="290390" y="6155477"/>
                <a:chExt cx="423610" cy="761622"/>
              </a:xfrm>
            </p:grpSpPr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8165D96C-2043-156C-93D1-82CC201138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2219" y="6336779"/>
                  <a:ext cx="109762" cy="32968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D6A8B931-16D0-20C6-6765-3AE8CEB5C7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0520" y="6333857"/>
                  <a:ext cx="109763" cy="32870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3C561EF0-6060-ECB5-1F39-D117715342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2219" y="6555673"/>
                  <a:ext cx="182322" cy="10810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95265999-8CFD-C76B-F93A-75CAC1E72D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4682" y="6555673"/>
                  <a:ext cx="175601" cy="10810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3EDDEF56-432A-474F-6FC6-3DCC143045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7528" y="6443669"/>
                  <a:ext cx="107013" cy="11200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E583DC60-3FF3-8BDA-9E1B-6B364870E7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785" y="6444886"/>
                  <a:ext cx="103041" cy="10810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B84471E2-A9B5-56F5-C1C3-283DE312F5D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90938" y="6312014"/>
                  <a:ext cx="22086" cy="2208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/>
                </a:p>
              </p:txBody>
            </p:sp>
            <p:sp>
              <p:nvSpPr>
                <p:cNvPr id="36" name="Block Arc 35">
                  <a:extLst>
                    <a:ext uri="{FF2B5EF4-FFF2-40B4-BE49-F238E27FC236}">
                      <a16:creationId xmlns:a16="http://schemas.microsoft.com/office/drawing/2014/main" id="{53E480D9-0AC8-B77D-0157-F1FB97650E2E}"/>
                    </a:ext>
                  </a:extLst>
                </p:cNvPr>
                <p:cNvSpPr/>
                <p:nvPr/>
              </p:nvSpPr>
              <p:spPr>
                <a:xfrm>
                  <a:off x="430396" y="6253993"/>
                  <a:ext cx="140249" cy="140248"/>
                </a:xfrm>
                <a:prstGeom prst="blockArc">
                  <a:avLst>
                    <a:gd name="adj1" fmla="val 6338153"/>
                    <a:gd name="adj2" fmla="val 4340993"/>
                    <a:gd name="adj3" fmla="val 33968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Block Arc 36">
                  <a:extLst>
                    <a:ext uri="{FF2B5EF4-FFF2-40B4-BE49-F238E27FC236}">
                      <a16:creationId xmlns:a16="http://schemas.microsoft.com/office/drawing/2014/main" id="{ED164831-6003-5670-ACE9-306EE472DC9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34872" y="6155477"/>
                  <a:ext cx="331296" cy="331295"/>
                </a:xfrm>
                <a:prstGeom prst="blockArc">
                  <a:avLst>
                    <a:gd name="adj1" fmla="val 6401047"/>
                    <a:gd name="adj2" fmla="val 4433089"/>
                    <a:gd name="adj3" fmla="val 2348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48000">
                      <a:schemeClr val="accent1">
                        <a:lumMod val="97000"/>
                        <a:lumOff val="3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4ECE529D-EA8A-5328-7E7E-C6F106F2961D}"/>
                    </a:ext>
                  </a:extLst>
                </p:cNvPr>
                <p:cNvSpPr txBox="1"/>
                <p:nvPr/>
              </p:nvSpPr>
              <p:spPr>
                <a:xfrm>
                  <a:off x="290390" y="6663049"/>
                  <a:ext cx="423610" cy="25405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t-EE" err="1"/>
                    <a:t>Site</a:t>
                  </a:r>
                  <a:endParaRPr lang="et-EE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4E4A8BEA-6767-E206-B6D1-A3E1E0DD246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896777" y="2574051"/>
                <a:ext cx="423610" cy="761622"/>
                <a:chOff x="290390" y="6155477"/>
                <a:chExt cx="423610" cy="761622"/>
              </a:xfrm>
            </p:grpSpPr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C30545CB-9271-20B7-56E9-ADD6930B9F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2219" y="6336779"/>
                  <a:ext cx="109762" cy="32968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AEA45AE0-B39E-94BF-8D7C-4EBE20C69B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0520" y="6333857"/>
                  <a:ext cx="109763" cy="32870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ED5DEAF7-BDAC-8065-1E5F-B7E5EE0B56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2219" y="6555673"/>
                  <a:ext cx="182322" cy="10810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91BF3C54-C2F8-ECF2-D987-65F0D6C75A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4682" y="6555673"/>
                  <a:ext cx="175601" cy="10810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C8F940A5-AF78-CA22-A2CF-922F02EF5E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7528" y="6443669"/>
                  <a:ext cx="107013" cy="11200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28BF72F1-4FF4-028B-6038-7C712EA596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1785" y="6444886"/>
                  <a:ext cx="103041" cy="10810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E48002B5-92B9-28A5-25FA-901E0A8BA23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90938" y="6312014"/>
                  <a:ext cx="22086" cy="2208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/>
                </a:p>
              </p:txBody>
            </p:sp>
            <p:sp>
              <p:nvSpPr>
                <p:cNvPr id="26" name="Block Arc 25">
                  <a:extLst>
                    <a:ext uri="{FF2B5EF4-FFF2-40B4-BE49-F238E27FC236}">
                      <a16:creationId xmlns:a16="http://schemas.microsoft.com/office/drawing/2014/main" id="{BF4AF1B4-E1D8-7BBB-AA42-0A5B9C38762B}"/>
                    </a:ext>
                  </a:extLst>
                </p:cNvPr>
                <p:cNvSpPr/>
                <p:nvPr/>
              </p:nvSpPr>
              <p:spPr>
                <a:xfrm>
                  <a:off x="430396" y="6253993"/>
                  <a:ext cx="140249" cy="140248"/>
                </a:xfrm>
                <a:prstGeom prst="blockArc">
                  <a:avLst>
                    <a:gd name="adj1" fmla="val 6338153"/>
                    <a:gd name="adj2" fmla="val 4340993"/>
                    <a:gd name="adj3" fmla="val 33968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Block Arc 26">
                  <a:extLst>
                    <a:ext uri="{FF2B5EF4-FFF2-40B4-BE49-F238E27FC236}">
                      <a16:creationId xmlns:a16="http://schemas.microsoft.com/office/drawing/2014/main" id="{DCA0151D-ABF2-19A6-E65F-C53BC0B7535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34872" y="6155477"/>
                  <a:ext cx="331296" cy="331295"/>
                </a:xfrm>
                <a:prstGeom prst="blockArc">
                  <a:avLst>
                    <a:gd name="adj1" fmla="val 6401047"/>
                    <a:gd name="adj2" fmla="val 4433089"/>
                    <a:gd name="adj3" fmla="val 23480"/>
                  </a:avLst>
                </a:prstGeom>
                <a:gradFill flip="none" rotWithShape="1">
                  <a:gsLst>
                    <a:gs pos="0">
                      <a:schemeClr val="tx1"/>
                    </a:gs>
                    <a:gs pos="48000">
                      <a:schemeClr val="accent1">
                        <a:lumMod val="97000"/>
                        <a:lumOff val="3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70311B3-E347-1F81-915E-F796E8FD03A4}"/>
                    </a:ext>
                  </a:extLst>
                </p:cNvPr>
                <p:cNvSpPr txBox="1"/>
                <p:nvPr/>
              </p:nvSpPr>
              <p:spPr>
                <a:xfrm>
                  <a:off x="290390" y="6663049"/>
                  <a:ext cx="423610" cy="25405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t-EE" err="1"/>
                    <a:t>Site</a:t>
                  </a:r>
                  <a:endParaRPr lang="et-EE"/>
                </a:p>
              </p:txBody>
            </p:sp>
          </p:grp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320542F4-083D-AA9D-59FF-5562687FB9E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28608" y="1319905"/>
                <a:ext cx="429713" cy="78748"/>
              </a:xfrm>
              <a:prstGeom prst="straightConnector1">
                <a:avLst/>
              </a:prstGeom>
              <a:ln w="38100">
                <a:solidFill>
                  <a:schemeClr val="tx2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35E05049-D552-8606-286B-90CA6F6D33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38945" y="1527832"/>
                <a:ext cx="344314" cy="334469"/>
              </a:xfrm>
              <a:prstGeom prst="straightConnector1">
                <a:avLst/>
              </a:prstGeom>
              <a:ln w="38100">
                <a:solidFill>
                  <a:schemeClr val="tx2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32E5CC60-CC16-6096-7988-AF7A44A3A89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38945" y="2186290"/>
                <a:ext cx="234953" cy="91414"/>
              </a:xfrm>
              <a:prstGeom prst="straightConnector1">
                <a:avLst/>
              </a:prstGeom>
              <a:ln w="38100">
                <a:solidFill>
                  <a:schemeClr val="tx2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E49609C-CEE0-0060-C94B-E8DE2619F0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63028" y="2380489"/>
                <a:ext cx="409386" cy="191418"/>
              </a:xfrm>
              <a:prstGeom prst="straightConnector1">
                <a:avLst/>
              </a:prstGeom>
              <a:ln w="38100">
                <a:solidFill>
                  <a:schemeClr val="tx2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122B634C-8BBC-F0E9-ADBD-6901A4FF32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114149" y="2895897"/>
                <a:ext cx="358265" cy="167679"/>
              </a:xfrm>
              <a:prstGeom prst="straightConnector1">
                <a:avLst/>
              </a:prstGeom>
              <a:ln w="38100">
                <a:solidFill>
                  <a:schemeClr val="tx2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94667A5F-473A-D741-2608-C9783108DE70}"/>
                  </a:ext>
                </a:extLst>
              </p:cNvPr>
              <p:cNvCxnSpPr>
                <a:stCxn id="6" idx="1"/>
                <a:endCxn id="7" idx="3"/>
              </p:cNvCxnSpPr>
              <p:nvPr/>
            </p:nvCxnSpPr>
            <p:spPr>
              <a:xfrm>
                <a:off x="5898194" y="1593170"/>
                <a:ext cx="932" cy="171621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3690CDD4-5A9C-D162-2562-EB5F81DCAA04}"/>
                  </a:ext>
                </a:extLst>
              </p:cNvPr>
              <p:cNvCxnSpPr>
                <a:cxnSpLocks/>
                <a:stCxn id="7" idx="1"/>
                <a:endCxn id="27" idx="0"/>
              </p:cNvCxnSpPr>
              <p:nvPr/>
            </p:nvCxnSpPr>
            <p:spPr>
              <a:xfrm>
                <a:off x="5899126" y="2420469"/>
                <a:ext cx="171390" cy="440647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9D36F535-174E-CCD8-5960-208D8577E6D9}"/>
                  </a:ext>
                </a:extLst>
              </p:cNvPr>
              <p:cNvCxnSpPr>
                <a:cxnSpLocks/>
                <a:stCxn id="7" idx="1"/>
                <a:endCxn id="37" idx="1"/>
              </p:cNvCxnSpPr>
              <p:nvPr/>
            </p:nvCxnSpPr>
            <p:spPr>
              <a:xfrm flipH="1">
                <a:off x="5703635" y="2420469"/>
                <a:ext cx="195491" cy="444776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3103DCB-5022-26B3-430D-1994BF51839A}"/>
                </a:ext>
              </a:extLst>
            </p:cNvPr>
            <p:cNvGrpSpPr/>
            <p:nvPr/>
          </p:nvGrpSpPr>
          <p:grpSpPr>
            <a:xfrm>
              <a:off x="6169010" y="2490640"/>
              <a:ext cx="1021224" cy="2752610"/>
              <a:chOff x="3234684" y="1285345"/>
              <a:chExt cx="705359" cy="1901227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51081F2-FEFC-DAAF-BD92-B757D704FE87}"/>
                  </a:ext>
                </a:extLst>
              </p:cNvPr>
              <p:cNvSpPr/>
              <p:nvPr/>
            </p:nvSpPr>
            <p:spPr>
              <a:xfrm>
                <a:off x="3234684" y="1285345"/>
                <a:ext cx="312017" cy="44459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t-EE"/>
                  <a:t>CU-CP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7A9A97D-FB57-8E36-DF57-72E7A4639DD5}"/>
                  </a:ext>
                </a:extLst>
              </p:cNvPr>
              <p:cNvSpPr/>
              <p:nvPr/>
            </p:nvSpPr>
            <p:spPr>
              <a:xfrm>
                <a:off x="3434659" y="2251998"/>
                <a:ext cx="260014" cy="88404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rtlCol="0" anchor="ctr">
                <a:noAutofit/>
              </a:bodyPr>
              <a:lstStyle/>
              <a:p>
                <a:pPr algn="ctr"/>
                <a:r>
                  <a:rPr lang="et-EE"/>
                  <a:t>DU</a:t>
                </a: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B13409D-685B-1F31-1466-2D4A35CC2944}"/>
                  </a:ext>
                </a:extLst>
              </p:cNvPr>
              <p:cNvSpPr/>
              <p:nvPr/>
            </p:nvSpPr>
            <p:spPr>
              <a:xfrm>
                <a:off x="3628026" y="1288970"/>
                <a:ext cx="312017" cy="44459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t-EE"/>
                  <a:t>CU-UP</a:t>
                </a: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CD9D43C-1AC6-E460-5974-B5DB154F2DE4}"/>
                  </a:ext>
                </a:extLst>
              </p:cNvPr>
              <p:cNvSpPr/>
              <p:nvPr/>
            </p:nvSpPr>
            <p:spPr>
              <a:xfrm>
                <a:off x="3476113" y="2302525"/>
                <a:ext cx="260014" cy="88404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rtlCol="0" anchor="ctr">
                <a:noAutofit/>
              </a:bodyPr>
              <a:lstStyle/>
              <a:p>
                <a:pPr algn="ctr"/>
                <a:r>
                  <a:rPr lang="et-EE"/>
                  <a:t>DU</a:t>
                </a:r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4FF34CE3-B30E-C121-BAFB-82A80A3F4E4F}"/>
                  </a:ext>
                </a:extLst>
              </p:cNvPr>
              <p:cNvCxnSpPr>
                <a:cxnSpLocks/>
                <a:stCxn id="41" idx="2"/>
                <a:endCxn id="42" idx="0"/>
              </p:cNvCxnSpPr>
              <p:nvPr/>
            </p:nvCxnSpPr>
            <p:spPr>
              <a:xfrm>
                <a:off x="3390692" y="1729935"/>
                <a:ext cx="173974" cy="522063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3A7E52A8-D634-07E4-63BA-B2FD057A90BC}"/>
                  </a:ext>
                </a:extLst>
              </p:cNvPr>
              <p:cNvCxnSpPr>
                <a:cxnSpLocks/>
                <a:stCxn id="43" idx="2"/>
                <a:endCxn id="42" idx="0"/>
              </p:cNvCxnSpPr>
              <p:nvPr/>
            </p:nvCxnSpPr>
            <p:spPr>
              <a:xfrm flipH="1">
                <a:off x="3564666" y="1733561"/>
                <a:ext cx="219368" cy="518437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723B58D3-133D-7397-8C94-CBB06E938752}"/>
                  </a:ext>
                </a:extLst>
              </p:cNvPr>
              <p:cNvCxnSpPr>
                <a:cxnSpLocks/>
                <a:stCxn id="43" idx="2"/>
                <a:endCxn id="44" idx="0"/>
              </p:cNvCxnSpPr>
              <p:nvPr/>
            </p:nvCxnSpPr>
            <p:spPr>
              <a:xfrm flipH="1">
                <a:off x="3606120" y="1733561"/>
                <a:ext cx="177915" cy="568964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17068689-DB66-610F-E74B-775A9ECC25C8}"/>
                  </a:ext>
                </a:extLst>
              </p:cNvPr>
              <p:cNvCxnSpPr>
                <a:cxnSpLocks/>
                <a:stCxn id="41" idx="2"/>
                <a:endCxn id="44" idx="0"/>
              </p:cNvCxnSpPr>
              <p:nvPr/>
            </p:nvCxnSpPr>
            <p:spPr>
              <a:xfrm>
                <a:off x="3390692" y="1729935"/>
                <a:ext cx="215427" cy="57259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Arrow: Pentagon 48">
                <a:extLst>
                  <a:ext uri="{FF2B5EF4-FFF2-40B4-BE49-F238E27FC236}">
                    <a16:creationId xmlns:a16="http://schemas.microsoft.com/office/drawing/2014/main" id="{308C64CE-8940-12BF-3B83-5A1237126672}"/>
                  </a:ext>
                </a:extLst>
              </p:cNvPr>
              <p:cNvSpPr/>
              <p:nvPr/>
            </p:nvSpPr>
            <p:spPr>
              <a:xfrm>
                <a:off x="3374306" y="1836240"/>
                <a:ext cx="468025" cy="170065"/>
              </a:xfrm>
              <a:prstGeom prst="homePlate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spAutoFit/>
              </a:bodyPr>
              <a:lstStyle/>
              <a:p>
                <a:pPr algn="ctr"/>
                <a:r>
                  <a:rPr lang="et-EE" sz="1600" err="1"/>
                  <a:t>Opt</a:t>
                </a:r>
                <a:r>
                  <a:rPr lang="et-EE" sz="1600"/>
                  <a:t>. 2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C0D57107-2560-47DA-102C-884C646F540D}"/>
                </a:ext>
              </a:extLst>
            </p:cNvPr>
            <p:cNvGrpSpPr/>
            <p:nvPr/>
          </p:nvGrpSpPr>
          <p:grpSpPr>
            <a:xfrm>
              <a:off x="7441521" y="2505454"/>
              <a:ext cx="2191951" cy="2764805"/>
              <a:chOff x="3469751" y="1295577"/>
              <a:chExt cx="1513996" cy="1909647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0888A4E-9408-EF2A-6194-12D4CD6DFB97}"/>
                  </a:ext>
                </a:extLst>
              </p:cNvPr>
              <p:cNvSpPr/>
              <p:nvPr/>
            </p:nvSpPr>
            <p:spPr>
              <a:xfrm>
                <a:off x="4614278" y="1297378"/>
                <a:ext cx="260016" cy="31201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t-EE"/>
                  <a:t>CU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9B42DB9B-E4C4-BBFA-4E68-78612272C7E8}"/>
                  </a:ext>
                </a:extLst>
              </p:cNvPr>
              <p:cNvSpPr/>
              <p:nvPr/>
            </p:nvSpPr>
            <p:spPr>
              <a:xfrm>
                <a:off x="4616922" y="2101183"/>
                <a:ext cx="260015" cy="45652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t-EE"/>
                  <a:t>DU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FD87CD90-9B6F-D70C-3398-66896D7A1585}"/>
                  </a:ext>
                </a:extLst>
              </p:cNvPr>
              <p:cNvSpPr/>
              <p:nvPr/>
            </p:nvSpPr>
            <p:spPr>
              <a:xfrm>
                <a:off x="4619031" y="2951174"/>
                <a:ext cx="260015" cy="25405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spAutoFit/>
              </a:bodyPr>
              <a:lstStyle/>
              <a:p>
                <a:pPr algn="ctr"/>
                <a:r>
                  <a:rPr lang="et-EE"/>
                  <a:t>RU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0CEF33B9-6CCF-B46A-4C39-B70E31446FE4}"/>
                  </a:ext>
                </a:extLst>
              </p:cNvPr>
              <p:cNvSpPr/>
              <p:nvPr/>
            </p:nvSpPr>
            <p:spPr>
              <a:xfrm>
                <a:off x="4096592" y="1297378"/>
                <a:ext cx="260015" cy="31201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t-EE"/>
                  <a:t>CU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93EAA75B-48A2-882C-E7F2-6988CEE3CF5A}"/>
                  </a:ext>
                </a:extLst>
              </p:cNvPr>
              <p:cNvSpPr/>
              <p:nvPr/>
            </p:nvSpPr>
            <p:spPr>
              <a:xfrm>
                <a:off x="3575893" y="1295577"/>
                <a:ext cx="260015" cy="31201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t-EE"/>
                  <a:t>CU</a:t>
                </a: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E18E478E-B635-AF11-490E-D4621C74F486}"/>
                  </a:ext>
                </a:extLst>
              </p:cNvPr>
              <p:cNvSpPr/>
              <p:nvPr/>
            </p:nvSpPr>
            <p:spPr>
              <a:xfrm>
                <a:off x="4098336" y="2096900"/>
                <a:ext cx="260015" cy="30033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t-EE"/>
                  <a:t>DU</a:t>
                </a: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9B71F5B9-16C1-C562-2220-5FBD580216A5}"/>
                  </a:ext>
                </a:extLst>
              </p:cNvPr>
              <p:cNvSpPr/>
              <p:nvPr/>
            </p:nvSpPr>
            <p:spPr>
              <a:xfrm>
                <a:off x="3577297" y="2096900"/>
                <a:ext cx="260015" cy="16003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t-EE"/>
                  <a:t>DU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036675D7-3751-C83A-2B9D-42369C525D57}"/>
                  </a:ext>
                </a:extLst>
              </p:cNvPr>
              <p:cNvSpPr/>
              <p:nvPr/>
            </p:nvSpPr>
            <p:spPr>
              <a:xfrm>
                <a:off x="4096059" y="2824937"/>
                <a:ext cx="260015" cy="36401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t-EE"/>
                  <a:t>RU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5D1BB79-6E0C-2F16-7D99-79F2E4F0B20D}"/>
                  </a:ext>
                </a:extLst>
              </p:cNvPr>
              <p:cNvSpPr/>
              <p:nvPr/>
            </p:nvSpPr>
            <p:spPr>
              <a:xfrm>
                <a:off x="3575151" y="2615115"/>
                <a:ext cx="260015" cy="57203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t-EE"/>
                  <a:t>RU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AAB2E1F8-8F32-A368-F938-0A6B2B748A44}"/>
                  </a:ext>
                </a:extLst>
              </p:cNvPr>
              <p:cNvCxnSpPr>
                <a:cxnSpLocks/>
                <a:stCxn id="59" idx="2"/>
                <a:endCxn id="61" idx="0"/>
              </p:cNvCxnSpPr>
              <p:nvPr/>
            </p:nvCxnSpPr>
            <p:spPr>
              <a:xfrm>
                <a:off x="3705901" y="1607592"/>
                <a:ext cx="1404" cy="48930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8041466-B22A-713F-5EDC-FAAD69E7D1AE}"/>
                  </a:ext>
                </a:extLst>
              </p:cNvPr>
              <p:cNvCxnSpPr>
                <a:cxnSpLocks/>
                <a:stCxn id="61" idx="2"/>
                <a:endCxn id="63" idx="0"/>
              </p:cNvCxnSpPr>
              <p:nvPr/>
            </p:nvCxnSpPr>
            <p:spPr>
              <a:xfrm flipH="1">
                <a:off x="3705160" y="2256930"/>
                <a:ext cx="2145" cy="358185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FD03216F-085F-4537-CECB-CC129F1A9F4E}"/>
                  </a:ext>
                </a:extLst>
              </p:cNvPr>
              <p:cNvCxnSpPr>
                <a:cxnSpLocks/>
                <a:stCxn id="58" idx="2"/>
                <a:endCxn id="60" idx="0"/>
              </p:cNvCxnSpPr>
              <p:nvPr/>
            </p:nvCxnSpPr>
            <p:spPr>
              <a:xfrm>
                <a:off x="4226600" y="1609394"/>
                <a:ext cx="1744" cy="487506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A07AE713-B045-346B-C410-978AAD1F1447}"/>
                  </a:ext>
                </a:extLst>
              </p:cNvPr>
              <p:cNvCxnSpPr>
                <a:cxnSpLocks/>
                <a:stCxn id="54" idx="2"/>
                <a:endCxn id="55" idx="0"/>
              </p:cNvCxnSpPr>
              <p:nvPr/>
            </p:nvCxnSpPr>
            <p:spPr>
              <a:xfrm>
                <a:off x="4744287" y="1609394"/>
                <a:ext cx="2643" cy="491789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8A850572-90AD-B4B3-B71F-D99293A9AE08}"/>
                  </a:ext>
                </a:extLst>
              </p:cNvPr>
              <p:cNvCxnSpPr>
                <a:cxnSpLocks/>
                <a:stCxn id="55" idx="2"/>
                <a:endCxn id="56" idx="0"/>
              </p:cNvCxnSpPr>
              <p:nvPr/>
            </p:nvCxnSpPr>
            <p:spPr>
              <a:xfrm>
                <a:off x="4746930" y="2557707"/>
                <a:ext cx="2109" cy="393467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256ADD8D-E8E4-BA85-FC7F-AEBE7A2674E8}"/>
                  </a:ext>
                </a:extLst>
              </p:cNvPr>
              <p:cNvCxnSpPr>
                <a:cxnSpLocks/>
                <a:stCxn id="60" idx="2"/>
                <a:endCxn id="62" idx="0"/>
              </p:cNvCxnSpPr>
              <p:nvPr/>
            </p:nvCxnSpPr>
            <p:spPr>
              <a:xfrm flipH="1">
                <a:off x="4226067" y="2397236"/>
                <a:ext cx="2277" cy="427701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Arrow: Pentagon 70">
                <a:extLst>
                  <a:ext uri="{FF2B5EF4-FFF2-40B4-BE49-F238E27FC236}">
                    <a16:creationId xmlns:a16="http://schemas.microsoft.com/office/drawing/2014/main" id="{B771BF55-6ADA-0DA9-2C7A-8B68B52D366F}"/>
                  </a:ext>
                </a:extLst>
              </p:cNvPr>
              <p:cNvSpPr/>
              <p:nvPr/>
            </p:nvSpPr>
            <p:spPr>
              <a:xfrm>
                <a:off x="4513217" y="1818722"/>
                <a:ext cx="468028" cy="200064"/>
              </a:xfrm>
              <a:prstGeom prst="homePlate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t-EE" sz="1600" err="1"/>
                  <a:t>Opt</a:t>
                </a:r>
                <a:r>
                  <a:rPr lang="et-EE" sz="1600"/>
                  <a:t>. 2</a:t>
                </a:r>
              </a:p>
            </p:txBody>
          </p:sp>
          <p:sp>
            <p:nvSpPr>
              <p:cNvPr id="72" name="Arrow: Pentagon 71">
                <a:extLst>
                  <a:ext uri="{FF2B5EF4-FFF2-40B4-BE49-F238E27FC236}">
                    <a16:creationId xmlns:a16="http://schemas.microsoft.com/office/drawing/2014/main" id="{9053F8E9-E0A4-D629-5973-D7BF92826B89}"/>
                  </a:ext>
                </a:extLst>
              </p:cNvPr>
              <p:cNvSpPr/>
              <p:nvPr/>
            </p:nvSpPr>
            <p:spPr>
              <a:xfrm>
                <a:off x="4515719" y="2695832"/>
                <a:ext cx="468028" cy="200064"/>
              </a:xfrm>
              <a:prstGeom prst="homePlate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t-EE" sz="1600" err="1"/>
                  <a:t>Opt</a:t>
                </a:r>
                <a:r>
                  <a:rPr lang="et-EE" sz="1600"/>
                  <a:t>. 8</a:t>
                </a:r>
              </a:p>
            </p:txBody>
          </p:sp>
          <p:sp>
            <p:nvSpPr>
              <p:cNvPr id="73" name="Arrow: Pentagon 72">
                <a:extLst>
                  <a:ext uri="{FF2B5EF4-FFF2-40B4-BE49-F238E27FC236}">
                    <a16:creationId xmlns:a16="http://schemas.microsoft.com/office/drawing/2014/main" id="{89B92FBC-BAB1-8EC6-DA0D-2A3D9A3E62EE}"/>
                  </a:ext>
                </a:extLst>
              </p:cNvPr>
              <p:cNvSpPr/>
              <p:nvPr/>
            </p:nvSpPr>
            <p:spPr>
              <a:xfrm>
                <a:off x="3917848" y="2521337"/>
                <a:ext cx="624039" cy="200064"/>
              </a:xfrm>
              <a:prstGeom prst="homePlate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t-EE" sz="1600" err="1"/>
                  <a:t>Opt</a:t>
                </a:r>
                <a:r>
                  <a:rPr lang="et-EE" sz="1600"/>
                  <a:t>. 7-2</a:t>
                </a:r>
              </a:p>
            </p:txBody>
          </p:sp>
          <p:sp>
            <p:nvSpPr>
              <p:cNvPr id="74" name="Arrow: Pentagon 73">
                <a:extLst>
                  <a:ext uri="{FF2B5EF4-FFF2-40B4-BE49-F238E27FC236}">
                    <a16:creationId xmlns:a16="http://schemas.microsoft.com/office/drawing/2014/main" id="{57566033-7B6D-A0D8-9717-DD221BF8AB98}"/>
                  </a:ext>
                </a:extLst>
              </p:cNvPr>
              <p:cNvSpPr/>
              <p:nvPr/>
            </p:nvSpPr>
            <p:spPr>
              <a:xfrm>
                <a:off x="3471970" y="2332686"/>
                <a:ext cx="468029" cy="200064"/>
              </a:xfrm>
              <a:prstGeom prst="homePlate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t-EE" sz="1600" err="1"/>
                  <a:t>Opt</a:t>
                </a:r>
                <a:r>
                  <a:rPr lang="et-EE" sz="1600"/>
                  <a:t>. 6</a:t>
                </a:r>
              </a:p>
            </p:txBody>
          </p:sp>
          <p:sp>
            <p:nvSpPr>
              <p:cNvPr id="75" name="Arrow: Pentagon 74">
                <a:extLst>
                  <a:ext uri="{FF2B5EF4-FFF2-40B4-BE49-F238E27FC236}">
                    <a16:creationId xmlns:a16="http://schemas.microsoft.com/office/drawing/2014/main" id="{1C7EA369-CA1E-7173-991E-065394311433}"/>
                  </a:ext>
                </a:extLst>
              </p:cNvPr>
              <p:cNvSpPr/>
              <p:nvPr/>
            </p:nvSpPr>
            <p:spPr>
              <a:xfrm>
                <a:off x="3997839" y="1816119"/>
                <a:ext cx="468028" cy="200064"/>
              </a:xfrm>
              <a:prstGeom prst="homePlate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t-EE" sz="1600" err="1"/>
                  <a:t>Opt</a:t>
                </a:r>
                <a:r>
                  <a:rPr lang="et-EE" sz="1600"/>
                  <a:t>. 2</a:t>
                </a:r>
              </a:p>
            </p:txBody>
          </p:sp>
          <p:sp>
            <p:nvSpPr>
              <p:cNvPr id="76" name="Arrow: Pentagon 75">
                <a:extLst>
                  <a:ext uri="{FF2B5EF4-FFF2-40B4-BE49-F238E27FC236}">
                    <a16:creationId xmlns:a16="http://schemas.microsoft.com/office/drawing/2014/main" id="{B047A589-D75A-1E0C-F03F-2CDEC8B71606}"/>
                  </a:ext>
                </a:extLst>
              </p:cNvPr>
              <p:cNvSpPr/>
              <p:nvPr/>
            </p:nvSpPr>
            <p:spPr>
              <a:xfrm>
                <a:off x="3469751" y="1819379"/>
                <a:ext cx="468028" cy="200064"/>
              </a:xfrm>
              <a:prstGeom prst="homePlate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t-EE" sz="1600" err="1"/>
                  <a:t>Opt</a:t>
                </a:r>
                <a:r>
                  <a:rPr lang="et-EE" sz="1600"/>
                  <a:t>. 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6866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BFDBE-74EA-F4E5-1B7E-0179EC71A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 err="1"/>
              <a:t>Contribution</a:t>
            </a:r>
            <a:r>
              <a:rPr lang="et-EE" dirty="0"/>
              <a:t> 1 (</a:t>
            </a:r>
            <a:r>
              <a:rPr lang="et-EE" dirty="0" err="1"/>
              <a:t>how</a:t>
            </a:r>
            <a:r>
              <a:rPr lang="et-EE" dirty="0"/>
              <a:t> </a:t>
            </a:r>
            <a:r>
              <a:rPr lang="et-EE" dirty="0" err="1"/>
              <a:t>many</a:t>
            </a:r>
            <a:r>
              <a:rPr lang="et-EE" dirty="0"/>
              <a:t> </a:t>
            </a:r>
            <a:r>
              <a:rPr lang="et-EE" dirty="0" err="1"/>
              <a:t>subslices</a:t>
            </a:r>
            <a:r>
              <a:rPr lang="et-EE" dirty="0"/>
              <a:t>), </a:t>
            </a:r>
            <a:r>
              <a:rPr lang="et-EE" dirty="0" err="1"/>
              <a:t>related</a:t>
            </a:r>
            <a:r>
              <a:rPr lang="et-EE" dirty="0"/>
              <a:t> </a:t>
            </a:r>
            <a:r>
              <a:rPr lang="et-EE" dirty="0" err="1"/>
              <a:t>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145D5-99E0-25A5-FC19-60848FBDC1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4890"/>
            <a:ext cx="5181600" cy="3500358"/>
          </a:xfrm>
        </p:spPr>
        <p:txBody>
          <a:bodyPr>
            <a:normAutofit fontScale="92500" lnSpcReduction="10000"/>
          </a:bodyPr>
          <a:lstStyle/>
          <a:p>
            <a:r>
              <a:rPr lang="et-EE" dirty="0"/>
              <a:t>Standards </a:t>
            </a:r>
            <a:r>
              <a:rPr lang="et-EE" dirty="0" err="1"/>
              <a:t>specify</a:t>
            </a:r>
            <a:r>
              <a:rPr lang="et-EE" dirty="0"/>
              <a:t> 3-6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types</a:t>
            </a:r>
            <a:r>
              <a:rPr lang="et-EE" dirty="0"/>
              <a:t> </a:t>
            </a:r>
            <a:r>
              <a:rPr lang="et-EE" dirty="0" err="1"/>
              <a:t>but</a:t>
            </a:r>
            <a:r>
              <a:rPr lang="et-EE" dirty="0"/>
              <a:t> </a:t>
            </a:r>
            <a:r>
              <a:rPr lang="et-EE" dirty="0" err="1"/>
              <a:t>not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maximum</a:t>
            </a:r>
            <a:r>
              <a:rPr lang="et-EE" dirty="0"/>
              <a:t> number of </a:t>
            </a:r>
            <a:r>
              <a:rPr lang="et-EE" dirty="0" err="1"/>
              <a:t>slices</a:t>
            </a:r>
            <a:r>
              <a:rPr lang="et-EE" dirty="0"/>
              <a:t> </a:t>
            </a:r>
          </a:p>
          <a:p>
            <a:r>
              <a:rPr lang="et-EE" dirty="0" err="1"/>
              <a:t>Most</a:t>
            </a:r>
            <a:r>
              <a:rPr lang="et-EE" dirty="0"/>
              <a:t> </a:t>
            </a:r>
            <a:r>
              <a:rPr lang="et-EE" dirty="0" err="1"/>
              <a:t>research</a:t>
            </a:r>
            <a:r>
              <a:rPr lang="et-EE" dirty="0"/>
              <a:t> </a:t>
            </a:r>
            <a:r>
              <a:rPr lang="et-EE" dirty="0" err="1"/>
              <a:t>works</a:t>
            </a:r>
            <a:r>
              <a:rPr lang="et-EE" dirty="0"/>
              <a:t> </a:t>
            </a:r>
            <a:r>
              <a:rPr lang="et-EE" dirty="0" err="1"/>
              <a:t>with</a:t>
            </a:r>
            <a:r>
              <a:rPr lang="et-EE" dirty="0"/>
              <a:t> 2-3 </a:t>
            </a:r>
            <a:r>
              <a:rPr lang="et-EE" dirty="0" err="1"/>
              <a:t>slices</a:t>
            </a:r>
            <a:r>
              <a:rPr lang="et-EE" dirty="0"/>
              <a:t> </a:t>
            </a:r>
            <a:r>
              <a:rPr lang="et-EE" dirty="0" err="1"/>
              <a:t>when</a:t>
            </a:r>
            <a:r>
              <a:rPr lang="et-EE" dirty="0"/>
              <a:t> </a:t>
            </a:r>
            <a:r>
              <a:rPr lang="et-EE" dirty="0" err="1"/>
              <a:t>doing</a:t>
            </a:r>
            <a:r>
              <a:rPr lang="et-EE" dirty="0"/>
              <a:t> </a:t>
            </a:r>
            <a:r>
              <a:rPr lang="et-EE" dirty="0" err="1"/>
              <a:t>radio</a:t>
            </a:r>
            <a:r>
              <a:rPr lang="et-EE" dirty="0"/>
              <a:t> </a:t>
            </a:r>
            <a:r>
              <a:rPr lang="et-EE" dirty="0" err="1"/>
              <a:t>resource</a:t>
            </a:r>
            <a:r>
              <a:rPr lang="et-EE" dirty="0"/>
              <a:t> </a:t>
            </a:r>
            <a:r>
              <a:rPr lang="et-EE" dirty="0" err="1"/>
              <a:t>allocation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RAN </a:t>
            </a:r>
            <a:r>
              <a:rPr lang="et-EE" dirty="0" err="1"/>
              <a:t>slices</a:t>
            </a:r>
            <a:endParaRPr lang="et-EE" dirty="0"/>
          </a:p>
          <a:p>
            <a:r>
              <a:rPr lang="et-EE" dirty="0"/>
              <a:t>Research </a:t>
            </a:r>
            <a:r>
              <a:rPr lang="et-EE" dirty="0" err="1"/>
              <a:t>gap</a:t>
            </a:r>
            <a:r>
              <a:rPr lang="et-EE" dirty="0"/>
              <a:t> </a:t>
            </a:r>
          </a:p>
          <a:p>
            <a:pPr lvl="1"/>
            <a:r>
              <a:rPr lang="et-EE" dirty="0"/>
              <a:t>The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bandwidth</a:t>
            </a:r>
            <a:r>
              <a:rPr lang="et-EE" dirty="0"/>
              <a:t> </a:t>
            </a:r>
            <a:r>
              <a:rPr lang="et-EE" dirty="0" err="1"/>
              <a:t>taken</a:t>
            </a:r>
            <a:r>
              <a:rPr lang="et-EE" dirty="0"/>
              <a:t> </a:t>
            </a:r>
            <a:r>
              <a:rPr lang="et-EE" dirty="0" err="1"/>
              <a:t>minimum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show </a:t>
            </a:r>
            <a:r>
              <a:rPr lang="et-EE" dirty="0" err="1"/>
              <a:t>proposed</a:t>
            </a:r>
            <a:r>
              <a:rPr lang="et-EE" dirty="0"/>
              <a:t> </a:t>
            </a:r>
            <a:r>
              <a:rPr lang="et-EE" dirty="0" err="1"/>
              <a:t>contribution</a:t>
            </a:r>
            <a:r>
              <a:rPr lang="et-EE" dirty="0"/>
              <a:t> </a:t>
            </a:r>
            <a:r>
              <a:rPr lang="et-EE" dirty="0" err="1"/>
              <a:t>better</a:t>
            </a:r>
            <a:r>
              <a:rPr lang="et-EE" dirty="0"/>
              <a:t> </a:t>
            </a:r>
            <a:r>
              <a:rPr lang="et-EE" dirty="0" err="1"/>
              <a:t>than</a:t>
            </a:r>
            <a:r>
              <a:rPr lang="et-EE" dirty="0"/>
              <a:t> SOTA</a:t>
            </a:r>
            <a:endParaRPr lang="en-US" dirty="0"/>
          </a:p>
        </p:txBody>
      </p:sp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31D07A1A-1ABF-E4DF-2D90-0CD144B5EF2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55230639"/>
              </p:ext>
            </p:extLst>
          </p:nvPr>
        </p:nvGraphicFramePr>
        <p:xfrm>
          <a:off x="6172200" y="1374775"/>
          <a:ext cx="5181600" cy="3474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48214">
                  <a:extLst>
                    <a:ext uri="{9D8B030D-6E8A-4147-A177-3AD203B41FA5}">
                      <a16:colId xmlns:a16="http://schemas.microsoft.com/office/drawing/2014/main" val="2027533681"/>
                    </a:ext>
                  </a:extLst>
                </a:gridCol>
                <a:gridCol w="1706186">
                  <a:extLst>
                    <a:ext uri="{9D8B030D-6E8A-4147-A177-3AD203B41FA5}">
                      <a16:colId xmlns:a16="http://schemas.microsoft.com/office/drawing/2014/main" val="627682285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3438886562"/>
                    </a:ext>
                  </a:extLst>
                </a:gridCol>
              </a:tblGrid>
              <a:tr h="5826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dirty="0" err="1"/>
                        <a:t>Scheduler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for</a:t>
                      </a:r>
                      <a:r>
                        <a:rPr lang="et-EE" dirty="0"/>
                        <a:t> RAN </a:t>
                      </a:r>
                      <a:r>
                        <a:rPr lang="et-EE" dirty="0" err="1"/>
                        <a:t>slicing</a:t>
                      </a:r>
                      <a:r>
                        <a:rPr lang="et-EE" dirty="0"/>
                        <a:t> [42]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URLLC, </a:t>
                      </a:r>
                      <a:r>
                        <a:rPr lang="et-EE" dirty="0" err="1"/>
                        <a:t>eMBB</a:t>
                      </a:r>
                      <a:r>
                        <a:rPr lang="et-EE" dirty="0"/>
                        <a:t>, MVNO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10 MHz, 48 </a:t>
                      </a:r>
                      <a:r>
                        <a:rPr lang="et-EE" dirty="0" err="1"/>
                        <a:t>RBs</a:t>
                      </a:r>
                      <a:r>
                        <a:rPr lang="et-EE" dirty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303170"/>
                  </a:ext>
                </a:extLst>
              </a:tr>
              <a:tr h="8323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dirty="0" err="1"/>
                        <a:t>Radio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resource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slicing</a:t>
                      </a:r>
                      <a:r>
                        <a:rPr lang="et-EE" dirty="0"/>
                        <a:t> [43]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Fixed</a:t>
                      </a:r>
                      <a:r>
                        <a:rPr lang="et-EE" dirty="0"/>
                        <a:t>, </a:t>
                      </a:r>
                      <a:r>
                        <a:rPr lang="et-EE" dirty="0" err="1"/>
                        <a:t>dynamic</a:t>
                      </a:r>
                      <a:r>
                        <a:rPr lang="et-EE" dirty="0"/>
                        <a:t>, on-</a:t>
                      </a:r>
                      <a:r>
                        <a:rPr lang="et-EE" dirty="0" err="1"/>
                        <a:t>demand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slices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5 MHz, 25 </a:t>
                      </a:r>
                      <a:r>
                        <a:rPr lang="et-EE" dirty="0" err="1"/>
                        <a:t>RBs</a:t>
                      </a:r>
                      <a:r>
                        <a:rPr lang="et-EE" dirty="0"/>
                        <a:t>, LTE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322518"/>
                  </a:ext>
                </a:extLst>
              </a:tr>
              <a:tr h="5826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dirty="0" err="1"/>
                        <a:t>Two-level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slice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scheduler</a:t>
                      </a:r>
                      <a:r>
                        <a:rPr lang="et-EE" dirty="0"/>
                        <a:t> [45]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URLLC, </a:t>
                      </a:r>
                      <a:r>
                        <a:rPr lang="et-EE" dirty="0" err="1"/>
                        <a:t>eMBB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5MHz, 25 </a:t>
                      </a:r>
                      <a:r>
                        <a:rPr lang="et-EE" dirty="0" err="1"/>
                        <a:t>RBs</a:t>
                      </a:r>
                      <a:r>
                        <a:rPr lang="et-EE" dirty="0"/>
                        <a:t>, LTE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937800"/>
                  </a:ext>
                </a:extLst>
              </a:tr>
              <a:tr h="582622">
                <a:tc>
                  <a:txBody>
                    <a:bodyPr/>
                    <a:lstStyle/>
                    <a:p>
                      <a:r>
                        <a:rPr lang="et-EE" dirty="0" err="1"/>
                        <a:t>Two-level</a:t>
                      </a:r>
                      <a:r>
                        <a:rPr lang="et-EE" dirty="0"/>
                        <a:t>  </a:t>
                      </a:r>
                      <a:r>
                        <a:rPr lang="et-EE" dirty="0" err="1"/>
                        <a:t>scheduler</a:t>
                      </a:r>
                      <a:r>
                        <a:rPr lang="et-EE" dirty="0"/>
                        <a:t> [46]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URLLC, </a:t>
                      </a:r>
                      <a:r>
                        <a:rPr lang="et-EE" dirty="0" err="1"/>
                        <a:t>eMBB</a:t>
                      </a:r>
                      <a:r>
                        <a:rPr lang="et-EE" dirty="0"/>
                        <a:t>, </a:t>
                      </a:r>
                      <a:r>
                        <a:rPr lang="et-EE" dirty="0" err="1"/>
                        <a:t>mMTC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150 </a:t>
                      </a:r>
                      <a:r>
                        <a:rPr lang="et-EE" dirty="0" err="1"/>
                        <a:t>RBs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205809"/>
                  </a:ext>
                </a:extLst>
              </a:tr>
              <a:tr h="5826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dirty="0" err="1"/>
                        <a:t>Soft-slicing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scheme</a:t>
                      </a:r>
                      <a:r>
                        <a:rPr lang="et-EE" dirty="0"/>
                        <a:t> [47]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URLLC, </a:t>
                      </a:r>
                      <a:r>
                        <a:rPr lang="et-EE" dirty="0" err="1"/>
                        <a:t>eMBB</a:t>
                      </a:r>
                      <a:r>
                        <a:rPr lang="et-EE" dirty="0"/>
                        <a:t>, </a:t>
                      </a:r>
                      <a:r>
                        <a:rPr lang="et-EE" dirty="0" err="1"/>
                        <a:t>IIoT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Up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to</a:t>
                      </a:r>
                      <a:r>
                        <a:rPr lang="et-EE" dirty="0"/>
                        <a:t> 200 </a:t>
                      </a:r>
                      <a:r>
                        <a:rPr lang="et-EE" dirty="0" err="1"/>
                        <a:t>RBs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per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gNB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877655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03F5BC-4660-95CE-EB4D-D654D664B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5CDEC-6A83-9031-36DD-8CC3C32FF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364B23-EDEC-DBBF-F095-2E6FF8A45068}"/>
              </a:ext>
            </a:extLst>
          </p:cNvPr>
          <p:cNvSpPr txBox="1"/>
          <p:nvPr/>
        </p:nvSpPr>
        <p:spPr>
          <a:xfrm>
            <a:off x="1511560" y="4875247"/>
            <a:ext cx="103359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[</a:t>
            </a:r>
            <a:r>
              <a:rPr lang="et-EE" sz="1200" dirty="0"/>
              <a:t>42</a:t>
            </a:r>
            <a:r>
              <a:rPr lang="en-US" sz="1200" dirty="0"/>
              <a:t>]</a:t>
            </a:r>
            <a:r>
              <a:rPr lang="et-EE" sz="1200" dirty="0"/>
              <a:t>	</a:t>
            </a:r>
            <a:r>
              <a:rPr lang="en-US" sz="1200" dirty="0"/>
              <a:t>S. </a:t>
            </a:r>
            <a:r>
              <a:rPr lang="en-US" sz="1200" dirty="0" err="1"/>
              <a:t>Mandelli</a:t>
            </a:r>
            <a:r>
              <a:rPr lang="en-US" sz="1200" dirty="0"/>
              <a:t>, M. Andrews, S. Borst, and S. Klein, “Satisfying Network Slicing Constraints via 5G MAC Scheduling,” in IEEE INFOCOM 2019 - IEEE Conference on Computer Communications, IEEE, Apr. 2019, pp. 2332–2340. </a:t>
            </a:r>
            <a:r>
              <a:rPr lang="en-US" sz="1200" dirty="0" err="1"/>
              <a:t>doi</a:t>
            </a:r>
            <a:r>
              <a:rPr lang="en-US" sz="1200" dirty="0"/>
              <a:t>: 10.1109/INFOCOM.2019.8737604.</a:t>
            </a:r>
            <a:endParaRPr lang="et-EE" sz="1200" dirty="0"/>
          </a:p>
          <a:p>
            <a:r>
              <a:rPr lang="en-US" sz="1200" dirty="0">
                <a:effectLst/>
              </a:rPr>
              <a:t>[</a:t>
            </a:r>
            <a:r>
              <a:rPr lang="et-EE" sz="1200" dirty="0">
                <a:effectLst/>
              </a:rPr>
              <a:t>43</a:t>
            </a:r>
            <a:r>
              <a:rPr lang="en-US" sz="1200" dirty="0">
                <a:effectLst/>
              </a:rPr>
              <a:t>]	R. Schmidt, C.-Y. Chang, and N. </a:t>
            </a:r>
            <a:r>
              <a:rPr lang="en-US" sz="1200" dirty="0" err="1">
                <a:effectLst/>
              </a:rPr>
              <a:t>Nikaein</a:t>
            </a:r>
            <a:r>
              <a:rPr lang="en-US" sz="1200" dirty="0">
                <a:effectLst/>
              </a:rPr>
              <a:t>, “Slice Scheduling with QoS-Guarantee Towards 5G,” in </a:t>
            </a:r>
            <a:r>
              <a:rPr lang="en-US" sz="1200" i="1" dirty="0">
                <a:effectLst/>
              </a:rPr>
              <a:t>2019 IEEE Global Communications Conference (GLOBECOM)</a:t>
            </a:r>
            <a:r>
              <a:rPr lang="en-US" sz="1200" dirty="0">
                <a:effectLst/>
              </a:rPr>
              <a:t>, IEEE, Dec. 2019, pp. 1–7. </a:t>
            </a:r>
            <a:r>
              <a:rPr lang="en-US" sz="1200" dirty="0" err="1">
                <a:effectLst/>
              </a:rPr>
              <a:t>doi</a:t>
            </a:r>
            <a:r>
              <a:rPr lang="en-US" sz="1200" dirty="0">
                <a:effectLst/>
              </a:rPr>
              <a:t>: 10.1109/GLOBECOM38437.2019.9013258.</a:t>
            </a:r>
            <a:endParaRPr lang="et-EE" sz="1200" dirty="0">
              <a:effectLst/>
            </a:endParaRPr>
          </a:p>
          <a:p>
            <a:r>
              <a:rPr lang="en-US" sz="1200" dirty="0">
                <a:effectLst/>
              </a:rPr>
              <a:t>[</a:t>
            </a:r>
            <a:r>
              <a:rPr lang="et-EE" sz="1200" dirty="0">
                <a:effectLst/>
              </a:rPr>
              <a:t>45</a:t>
            </a:r>
            <a:r>
              <a:rPr lang="en-US" sz="1200" dirty="0">
                <a:effectLst/>
              </a:rPr>
              <a:t>]	S. Bakri, P. A. </a:t>
            </a:r>
            <a:r>
              <a:rPr lang="en-US" sz="1200" dirty="0" err="1">
                <a:effectLst/>
              </a:rPr>
              <a:t>Frangoudis</a:t>
            </a:r>
            <a:r>
              <a:rPr lang="en-US" sz="1200" dirty="0">
                <a:effectLst/>
              </a:rPr>
              <a:t>, and A. </a:t>
            </a:r>
            <a:r>
              <a:rPr lang="en-US" sz="1200" dirty="0" err="1">
                <a:effectLst/>
              </a:rPr>
              <a:t>Ksentini</a:t>
            </a:r>
            <a:r>
              <a:rPr lang="en-US" sz="1200" dirty="0">
                <a:effectLst/>
              </a:rPr>
              <a:t>, “Dynamic Slicing of RAN Resources for Heterogeneous Coexisting 5G Services,” in </a:t>
            </a:r>
            <a:r>
              <a:rPr lang="en-US" sz="1200" i="1" dirty="0">
                <a:effectLst/>
              </a:rPr>
              <a:t>2019 IEEE Global Communications Conference (GLOBECOM)</a:t>
            </a:r>
            <a:r>
              <a:rPr lang="en-US" sz="1200" dirty="0">
                <a:effectLst/>
              </a:rPr>
              <a:t>, IEEE, Dec. 2019, pp. 1–6. </a:t>
            </a:r>
            <a:r>
              <a:rPr lang="en-US" sz="1200" dirty="0" err="1">
                <a:effectLst/>
              </a:rPr>
              <a:t>doi</a:t>
            </a:r>
            <a:r>
              <a:rPr lang="en-US" sz="1200" dirty="0">
                <a:effectLst/>
              </a:rPr>
              <a:t>: 10.1109/GLOBECOM38437.2019.9013954. </a:t>
            </a:r>
            <a:endParaRPr lang="et-EE" sz="1200" dirty="0">
              <a:effectLst/>
            </a:endParaRPr>
          </a:p>
          <a:p>
            <a:r>
              <a:rPr lang="en-US" sz="1200" dirty="0">
                <a:effectLst/>
              </a:rPr>
              <a:t>[</a:t>
            </a:r>
            <a:r>
              <a:rPr lang="et-EE" sz="1200" dirty="0">
                <a:effectLst/>
              </a:rPr>
              <a:t>46</a:t>
            </a:r>
            <a:r>
              <a:rPr lang="en-US" sz="1200" dirty="0">
                <a:effectLst/>
              </a:rPr>
              <a:t>]	Y. Han, X. Tao, X. Zhang, and S. Jia, “Hierarchical Resource Allocation in Multi-Service Wireless Networks with Wireless Network Virtualization,” </a:t>
            </a:r>
            <a:r>
              <a:rPr lang="en-US" sz="1200" i="1" dirty="0">
                <a:effectLst/>
              </a:rPr>
              <a:t>IEEE Trans. </a:t>
            </a:r>
            <a:r>
              <a:rPr lang="en-US" sz="1200" i="1" dirty="0" err="1">
                <a:effectLst/>
              </a:rPr>
              <a:t>Veh</a:t>
            </a:r>
            <a:r>
              <a:rPr lang="en-US" sz="1200" i="1" dirty="0">
                <a:effectLst/>
              </a:rPr>
              <a:t>. Technol.</a:t>
            </a:r>
            <a:r>
              <a:rPr lang="en-US" sz="1200" dirty="0">
                <a:effectLst/>
              </a:rPr>
              <a:t>, pp. 1–1, 2020, </a:t>
            </a:r>
            <a:r>
              <a:rPr lang="en-US" sz="1200" dirty="0" err="1">
                <a:effectLst/>
              </a:rPr>
              <a:t>doi</a:t>
            </a:r>
            <a:r>
              <a:rPr lang="en-US" sz="1200" dirty="0">
                <a:effectLst/>
              </a:rPr>
              <a:t>: 10.1109/TVT.2020.3019217.</a:t>
            </a:r>
            <a:endParaRPr lang="et-EE" sz="1200" dirty="0">
              <a:effectLst/>
            </a:endParaRPr>
          </a:p>
          <a:p>
            <a:r>
              <a:rPr lang="en-US" sz="1200" dirty="0">
                <a:effectLst/>
              </a:rPr>
              <a:t>[</a:t>
            </a:r>
            <a:r>
              <a:rPr lang="et-EE" sz="1200" dirty="0">
                <a:effectLst/>
              </a:rPr>
              <a:t>47</a:t>
            </a:r>
            <a:r>
              <a:rPr lang="en-US" sz="1200" dirty="0">
                <a:effectLst/>
              </a:rPr>
              <a:t>]	W. Shi </a:t>
            </a:r>
            <a:r>
              <a:rPr lang="en-US" sz="1200" i="1" dirty="0">
                <a:effectLst/>
              </a:rPr>
              <a:t>et al.</a:t>
            </a:r>
            <a:r>
              <a:rPr lang="en-US" sz="1200" dirty="0">
                <a:effectLst/>
              </a:rPr>
              <a:t>, “Two-Level Soft RAN Slicing for Customized Services in 5G-and-Beyond Wireless Communications,” </a:t>
            </a:r>
            <a:r>
              <a:rPr lang="en-US" sz="1200" i="1" dirty="0">
                <a:effectLst/>
              </a:rPr>
              <a:t>IEEE Trans. Ind. Informatics</a:t>
            </a:r>
            <a:r>
              <a:rPr lang="en-US" sz="1200" dirty="0">
                <a:effectLst/>
              </a:rPr>
              <a:t>, vol. 18, no. 6, pp. 4169–4179, Jun. 2022, </a:t>
            </a:r>
            <a:r>
              <a:rPr lang="en-US" sz="1200" dirty="0" err="1">
                <a:effectLst/>
              </a:rPr>
              <a:t>doi</a:t>
            </a:r>
            <a:r>
              <a:rPr lang="en-US" sz="1200" dirty="0">
                <a:effectLst/>
              </a:rPr>
              <a:t>: 10.1109/TII.2021.3083579.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46902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404F49F-FC5A-0084-1FC8-2A7C637F2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>
            <a:normAutofit/>
          </a:bodyPr>
          <a:lstStyle/>
          <a:p>
            <a:r>
              <a:rPr lang="et-EE" dirty="0" err="1"/>
              <a:t>Contribution</a:t>
            </a:r>
            <a:r>
              <a:rPr lang="et-EE" dirty="0"/>
              <a:t> 1, </a:t>
            </a:r>
            <a:r>
              <a:rPr lang="et-EE" dirty="0" err="1"/>
              <a:t>method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70E6AF-B5EF-1456-D5E5-D486DC0E5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6" y="1377950"/>
            <a:ext cx="6354376" cy="4389438"/>
          </a:xfrm>
        </p:spPr>
        <p:txBody>
          <a:bodyPr>
            <a:normAutofit/>
          </a:bodyPr>
          <a:lstStyle/>
          <a:p>
            <a:r>
              <a:rPr lang="et-EE" dirty="0" err="1"/>
              <a:t>Simulate</a:t>
            </a:r>
            <a:r>
              <a:rPr lang="et-EE" dirty="0"/>
              <a:t> </a:t>
            </a:r>
            <a:r>
              <a:rPr lang="et-EE" dirty="0" err="1"/>
              <a:t>one</a:t>
            </a:r>
            <a:r>
              <a:rPr lang="et-EE" dirty="0"/>
              <a:t> 5G NR BWP as a RAN </a:t>
            </a:r>
            <a:r>
              <a:rPr lang="et-EE" dirty="0" err="1"/>
              <a:t>slice</a:t>
            </a:r>
            <a:endParaRPr lang="et-EE" dirty="0"/>
          </a:p>
          <a:p>
            <a:pPr lvl="1"/>
            <a:r>
              <a:rPr lang="et-EE" dirty="0" err="1"/>
              <a:t>Measure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if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subsliced</a:t>
            </a:r>
            <a:r>
              <a:rPr lang="et-EE" dirty="0"/>
              <a:t> </a:t>
            </a:r>
            <a:r>
              <a:rPr lang="et-EE" dirty="0" err="1"/>
              <a:t>into</a:t>
            </a:r>
            <a:r>
              <a:rPr lang="et-EE" dirty="0"/>
              <a:t> 2 </a:t>
            </a:r>
            <a:r>
              <a:rPr lang="et-EE" dirty="0" err="1"/>
              <a:t>to</a:t>
            </a:r>
            <a:r>
              <a:rPr lang="et-EE" dirty="0"/>
              <a:t> 10 </a:t>
            </a:r>
            <a:r>
              <a:rPr lang="et-EE" dirty="0" err="1"/>
              <a:t>subslices</a:t>
            </a:r>
            <a:endParaRPr lang="et-EE" dirty="0"/>
          </a:p>
          <a:p>
            <a:r>
              <a:rPr lang="et-EE" dirty="0" err="1"/>
              <a:t>Subslicing</a:t>
            </a:r>
            <a:endParaRPr lang="et-EE" dirty="0"/>
          </a:p>
          <a:p>
            <a:pPr lvl="1"/>
            <a:r>
              <a:rPr lang="et-EE" dirty="0" err="1"/>
              <a:t>Slice</a:t>
            </a:r>
            <a:r>
              <a:rPr lang="et-EE" dirty="0"/>
              <a:t> UEs </a:t>
            </a:r>
            <a:r>
              <a:rPr lang="et-EE" dirty="0" err="1"/>
              <a:t>grouped</a:t>
            </a:r>
            <a:endParaRPr lang="et-EE" dirty="0"/>
          </a:p>
          <a:p>
            <a:pPr lvl="1"/>
            <a:r>
              <a:rPr lang="et-EE" dirty="0" err="1"/>
              <a:t>Slice</a:t>
            </a:r>
            <a:r>
              <a:rPr lang="et-EE" dirty="0"/>
              <a:t> BWP </a:t>
            </a:r>
            <a:r>
              <a:rPr lang="et-EE" dirty="0" err="1"/>
              <a:t>divided</a:t>
            </a:r>
            <a:endParaRPr lang="et-EE" dirty="0"/>
          </a:p>
          <a:p>
            <a:pPr lvl="1"/>
            <a:r>
              <a:rPr lang="et-EE" dirty="0" err="1"/>
              <a:t>Smaller</a:t>
            </a:r>
            <a:r>
              <a:rPr lang="et-EE" dirty="0"/>
              <a:t> </a:t>
            </a:r>
            <a:r>
              <a:rPr lang="et-EE" dirty="0" err="1"/>
              <a:t>BWPs</a:t>
            </a:r>
            <a:r>
              <a:rPr lang="et-EE" dirty="0"/>
              <a:t> </a:t>
            </a:r>
            <a:r>
              <a:rPr lang="et-EE" dirty="0" err="1"/>
              <a:t>allocated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UE </a:t>
            </a:r>
            <a:r>
              <a:rPr lang="et-EE" dirty="0" err="1"/>
              <a:t>groups</a:t>
            </a:r>
            <a:endParaRPr lang="et-EE" dirty="0"/>
          </a:p>
          <a:p>
            <a:r>
              <a:rPr lang="et-EE" dirty="0" err="1"/>
              <a:t>Planned</a:t>
            </a:r>
            <a:r>
              <a:rPr lang="et-EE" dirty="0"/>
              <a:t> </a:t>
            </a:r>
            <a:r>
              <a:rPr lang="et-EE" dirty="0" err="1"/>
              <a:t>capacity</a:t>
            </a:r>
            <a:r>
              <a:rPr lang="et-EE" dirty="0"/>
              <a:t> </a:t>
            </a:r>
            <a:r>
              <a:rPr lang="et-EE" dirty="0" err="1"/>
              <a:t>use</a:t>
            </a:r>
            <a:endParaRPr lang="et-EE" dirty="0"/>
          </a:p>
          <a:p>
            <a:pPr lvl="1"/>
            <a:r>
              <a:rPr lang="et-EE" dirty="0" err="1"/>
              <a:t>Close-to-slice</a:t>
            </a:r>
            <a:r>
              <a:rPr lang="et-EE" dirty="0"/>
              <a:t> </a:t>
            </a:r>
            <a:r>
              <a:rPr lang="et-EE" dirty="0" err="1"/>
              <a:t>overload</a:t>
            </a:r>
            <a:r>
              <a:rPr lang="et-EE" dirty="0"/>
              <a:t> </a:t>
            </a:r>
            <a:r>
              <a:rPr lang="et-EE" dirty="0" err="1"/>
              <a:t>due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resource</a:t>
            </a:r>
            <a:r>
              <a:rPr lang="et-EE" dirty="0"/>
              <a:t> </a:t>
            </a:r>
            <a:r>
              <a:rPr lang="et-EE" dirty="0" err="1"/>
              <a:t>utilization</a:t>
            </a:r>
            <a:r>
              <a:rPr lang="et-EE" dirty="0"/>
              <a:t> </a:t>
            </a:r>
            <a:r>
              <a:rPr lang="et-EE" dirty="0" err="1"/>
              <a:t>efficiency</a:t>
            </a:r>
            <a:r>
              <a:rPr lang="et-EE" dirty="0"/>
              <a:t> </a:t>
            </a:r>
            <a:r>
              <a:rPr lang="et-EE" dirty="0" err="1"/>
              <a:t>goal</a:t>
            </a:r>
            <a:r>
              <a:rPr lang="et-EE" dirty="0"/>
              <a:t> on </a:t>
            </a:r>
            <a:r>
              <a:rPr lang="et-EE" dirty="0" err="1"/>
              <a:t>slicing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3E2BAF-526B-B622-D8DB-B632B704A6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AE53AE-F2E8-1029-5CAB-A9B1646A8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081F51D-2D51-6CF7-FBA4-D85677894A4E}"/>
              </a:ext>
            </a:extLst>
          </p:cNvPr>
          <p:cNvGrpSpPr/>
          <p:nvPr/>
        </p:nvGrpSpPr>
        <p:grpSpPr>
          <a:xfrm>
            <a:off x="7105125" y="1283652"/>
            <a:ext cx="4477636" cy="3773492"/>
            <a:chOff x="7105125" y="1283652"/>
            <a:chExt cx="4477636" cy="3773492"/>
          </a:xfrm>
        </p:grpSpPr>
        <p:sp>
          <p:nvSpPr>
            <p:cNvPr id="7" name="Speech Bubble: Rectangle with Corners Rounded 6">
              <a:extLst>
                <a:ext uri="{FF2B5EF4-FFF2-40B4-BE49-F238E27FC236}">
                  <a16:creationId xmlns:a16="http://schemas.microsoft.com/office/drawing/2014/main" id="{887BED58-12E6-7AD3-2AC7-D1E1AC18654A}"/>
                </a:ext>
              </a:extLst>
            </p:cNvPr>
            <p:cNvSpPr/>
            <p:nvPr/>
          </p:nvSpPr>
          <p:spPr>
            <a:xfrm>
              <a:off x="8329755" y="3949579"/>
              <a:ext cx="3244668" cy="1107565"/>
            </a:xfrm>
            <a:prstGeom prst="wedgeRoundRectCallout">
              <a:avLst>
                <a:gd name="adj1" fmla="val -54573"/>
                <a:gd name="adj2" fmla="val -18721"/>
                <a:gd name="adj3" fmla="val 16667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t-EE" sz="3200">
                <a:cs typeface="Times New Roman" panose="02020603050405020304" pitchFamily="18" charset="0"/>
              </a:endParaRPr>
            </a:p>
          </p:txBody>
        </p:sp>
        <p:sp>
          <p:nvSpPr>
            <p:cNvPr id="8" name="Speech Bubble: Rectangle with Corners Rounded 7">
              <a:extLst>
                <a:ext uri="{FF2B5EF4-FFF2-40B4-BE49-F238E27FC236}">
                  <a16:creationId xmlns:a16="http://schemas.microsoft.com/office/drawing/2014/main" id="{DA54DF58-F65F-3EEA-CFCB-320807818D18}"/>
                </a:ext>
              </a:extLst>
            </p:cNvPr>
            <p:cNvSpPr/>
            <p:nvPr/>
          </p:nvSpPr>
          <p:spPr>
            <a:xfrm>
              <a:off x="8329755" y="2451891"/>
              <a:ext cx="3244668" cy="1107565"/>
            </a:xfrm>
            <a:prstGeom prst="wedgeRoundRectCallout">
              <a:avLst>
                <a:gd name="adj1" fmla="val -54573"/>
                <a:gd name="adj2" fmla="val -18721"/>
                <a:gd name="adj3" fmla="val 16667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t-EE" sz="3200">
                <a:cs typeface="Times New Roman" panose="02020603050405020304" pitchFamily="18" charset="0"/>
              </a:endParaRPr>
            </a:p>
          </p:txBody>
        </p:sp>
        <p:sp>
          <p:nvSpPr>
            <p:cNvPr id="9" name="Speech Bubble: Rectangle with Corners Rounded 8">
              <a:extLst>
                <a:ext uri="{FF2B5EF4-FFF2-40B4-BE49-F238E27FC236}">
                  <a16:creationId xmlns:a16="http://schemas.microsoft.com/office/drawing/2014/main" id="{983B372F-16F1-E692-639C-E4D7D8951F21}"/>
                </a:ext>
              </a:extLst>
            </p:cNvPr>
            <p:cNvSpPr/>
            <p:nvPr/>
          </p:nvSpPr>
          <p:spPr>
            <a:xfrm>
              <a:off x="8338093" y="1283652"/>
              <a:ext cx="3244668" cy="1107565"/>
            </a:xfrm>
            <a:prstGeom prst="wedgeRoundRectCallout">
              <a:avLst>
                <a:gd name="adj1" fmla="val -54573"/>
                <a:gd name="adj2" fmla="val -18721"/>
                <a:gd name="adj3" fmla="val 16667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t-EE" sz="3200">
                <a:cs typeface="Times New Roman" panose="02020603050405020304" pitchFamily="18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2B565C6-5419-0DF7-35AF-8E3B41B3A73A}"/>
                </a:ext>
              </a:extLst>
            </p:cNvPr>
            <p:cNvCxnSpPr/>
            <p:nvPr/>
          </p:nvCxnSpPr>
          <p:spPr>
            <a:xfrm>
              <a:off x="8414026" y="2075448"/>
              <a:ext cx="2672918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3D6740A-BF66-1A0C-C2D2-3366C45A2377}"/>
                </a:ext>
              </a:extLst>
            </p:cNvPr>
            <p:cNvSpPr txBox="1"/>
            <p:nvPr/>
          </p:nvSpPr>
          <p:spPr>
            <a:xfrm>
              <a:off x="7105125" y="1454760"/>
              <a:ext cx="1039709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err="1">
                  <a:cs typeface="Times New Roman" panose="02020603050405020304" pitchFamily="18" charset="0"/>
                </a:rPr>
                <a:t>Iteration</a:t>
              </a:r>
              <a:r>
                <a:rPr lang="et-EE" sz="1400">
                  <a:cs typeface="Times New Roman" panose="02020603050405020304" pitchFamily="18" charset="0"/>
                </a:rPr>
                <a:t> 1:</a:t>
              </a:r>
            </a:p>
            <a:p>
              <a:r>
                <a:rPr lang="et-EE" sz="1400">
                  <a:cs typeface="Times New Roman" panose="02020603050405020304" pitchFamily="18" charset="0"/>
                </a:rPr>
                <a:t>1 </a:t>
              </a:r>
              <a:r>
                <a:rPr lang="et-EE" sz="1400" err="1">
                  <a:cs typeface="Times New Roman" panose="02020603050405020304" pitchFamily="18" charset="0"/>
                </a:rPr>
                <a:t>subslice</a:t>
              </a:r>
              <a:r>
                <a:rPr lang="et-EE" sz="1400">
                  <a:cs typeface="Times New Roman" panose="02020603050405020304" pitchFamily="18" charset="0"/>
                </a:rPr>
                <a:t>, </a:t>
              </a:r>
            </a:p>
            <a:p>
              <a:r>
                <a:rPr lang="et-EE" sz="1400">
                  <a:cs typeface="Times New Roman" panose="02020603050405020304" pitchFamily="18" charset="0"/>
                </a:rPr>
                <a:t>1 </a:t>
              </a:r>
              <a:r>
                <a:rPr lang="et-EE" sz="1400" err="1">
                  <a:cs typeface="Times New Roman" panose="02020603050405020304" pitchFamily="18" charset="0"/>
                </a:rPr>
                <a:t>set</a:t>
              </a:r>
              <a:r>
                <a:rPr lang="et-EE" sz="1400">
                  <a:cs typeface="Times New Roman" panose="02020603050405020304" pitchFamily="18" charset="0"/>
                </a:rPr>
                <a:t> of </a:t>
              </a:r>
              <a:r>
                <a:rPr lang="et-EE" sz="1400" err="1">
                  <a:cs typeface="Times New Roman" panose="02020603050405020304" pitchFamily="18" charset="0"/>
                </a:rPr>
                <a:t>UEs</a:t>
              </a:r>
              <a:endParaRPr lang="et-EE" sz="1400"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2EB4C46-D105-F590-BACB-3F188004A711}"/>
                </a:ext>
              </a:extLst>
            </p:cNvPr>
            <p:cNvSpPr txBox="1"/>
            <p:nvPr/>
          </p:nvSpPr>
          <p:spPr>
            <a:xfrm>
              <a:off x="7110949" y="2611627"/>
              <a:ext cx="1110239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err="1">
                  <a:cs typeface="Times New Roman" panose="02020603050405020304" pitchFamily="18" charset="0"/>
                </a:rPr>
                <a:t>Iteration</a:t>
              </a:r>
              <a:r>
                <a:rPr lang="et-EE" sz="1400">
                  <a:cs typeface="Times New Roman" panose="02020603050405020304" pitchFamily="18" charset="0"/>
                </a:rPr>
                <a:t> 2:</a:t>
              </a:r>
            </a:p>
            <a:p>
              <a:r>
                <a:rPr lang="et-EE" sz="1400">
                  <a:cs typeface="Times New Roman" panose="02020603050405020304" pitchFamily="18" charset="0"/>
                </a:rPr>
                <a:t>2 </a:t>
              </a:r>
              <a:r>
                <a:rPr lang="et-EE" sz="1400" err="1">
                  <a:cs typeface="Times New Roman" panose="02020603050405020304" pitchFamily="18" charset="0"/>
                </a:rPr>
                <a:t>subslices</a:t>
              </a:r>
              <a:r>
                <a:rPr lang="et-EE" sz="1400">
                  <a:cs typeface="Times New Roman" panose="02020603050405020304" pitchFamily="18" charset="0"/>
                </a:rPr>
                <a:t>, </a:t>
              </a:r>
            </a:p>
            <a:p>
              <a:r>
                <a:rPr lang="et-EE" sz="1400">
                  <a:cs typeface="Times New Roman" panose="02020603050405020304" pitchFamily="18" charset="0"/>
                </a:rPr>
                <a:t>2 </a:t>
              </a:r>
              <a:r>
                <a:rPr lang="et-EE" sz="1400" err="1">
                  <a:cs typeface="Times New Roman" panose="02020603050405020304" pitchFamily="18" charset="0"/>
                </a:rPr>
                <a:t>sets</a:t>
              </a:r>
              <a:r>
                <a:rPr lang="et-EE" sz="1400">
                  <a:cs typeface="Times New Roman" panose="02020603050405020304" pitchFamily="18" charset="0"/>
                </a:rPr>
                <a:t> of </a:t>
              </a:r>
              <a:r>
                <a:rPr lang="et-EE" sz="1400" err="1">
                  <a:cs typeface="Times New Roman" panose="02020603050405020304" pitchFamily="18" charset="0"/>
                </a:rPr>
                <a:t>UEs</a:t>
              </a:r>
              <a:endParaRPr lang="et-EE" sz="1400"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D15CD86-7904-3BD5-DAFF-2CB1FE821262}"/>
                </a:ext>
              </a:extLst>
            </p:cNvPr>
            <p:cNvSpPr txBox="1"/>
            <p:nvPr/>
          </p:nvSpPr>
          <p:spPr>
            <a:xfrm>
              <a:off x="7113206" y="4092409"/>
              <a:ext cx="113428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err="1">
                  <a:cs typeface="Times New Roman" panose="02020603050405020304" pitchFamily="18" charset="0"/>
                </a:rPr>
                <a:t>Iteration</a:t>
              </a:r>
              <a:r>
                <a:rPr lang="et-EE" sz="1400">
                  <a:cs typeface="Times New Roman" panose="02020603050405020304" pitchFamily="18" charset="0"/>
                </a:rPr>
                <a:t> </a:t>
              </a:r>
              <a:r>
                <a:rPr lang="et-EE" sz="1400" i="1">
                  <a:cs typeface="Times New Roman" panose="02020603050405020304" pitchFamily="18" charset="0"/>
                </a:rPr>
                <a:t>N</a:t>
              </a:r>
              <a:r>
                <a:rPr lang="et-EE" sz="1400">
                  <a:cs typeface="Times New Roman" panose="02020603050405020304" pitchFamily="18" charset="0"/>
                </a:rPr>
                <a:t>:</a:t>
              </a:r>
            </a:p>
            <a:p>
              <a:r>
                <a:rPr lang="et-EE" sz="1400" i="1">
                  <a:cs typeface="Times New Roman" panose="02020603050405020304" pitchFamily="18" charset="0"/>
                </a:rPr>
                <a:t>N</a:t>
              </a:r>
              <a:r>
                <a:rPr lang="et-EE" sz="1400">
                  <a:cs typeface="Times New Roman" panose="02020603050405020304" pitchFamily="18" charset="0"/>
                </a:rPr>
                <a:t> </a:t>
              </a:r>
              <a:r>
                <a:rPr lang="et-EE" sz="1400" err="1">
                  <a:cs typeface="Times New Roman" panose="02020603050405020304" pitchFamily="18" charset="0"/>
                </a:rPr>
                <a:t>subslices</a:t>
              </a:r>
              <a:r>
                <a:rPr lang="et-EE" sz="1400">
                  <a:cs typeface="Times New Roman" panose="02020603050405020304" pitchFamily="18" charset="0"/>
                </a:rPr>
                <a:t>, </a:t>
              </a:r>
            </a:p>
            <a:p>
              <a:r>
                <a:rPr lang="et-EE" sz="1400" i="1">
                  <a:cs typeface="Times New Roman" panose="02020603050405020304" pitchFamily="18" charset="0"/>
                </a:rPr>
                <a:t>N</a:t>
              </a:r>
              <a:r>
                <a:rPr lang="et-EE" sz="1400">
                  <a:cs typeface="Times New Roman" panose="02020603050405020304" pitchFamily="18" charset="0"/>
                </a:rPr>
                <a:t> </a:t>
              </a:r>
              <a:r>
                <a:rPr lang="et-EE" sz="1400" err="1">
                  <a:cs typeface="Times New Roman" panose="02020603050405020304" pitchFamily="18" charset="0"/>
                </a:rPr>
                <a:t>sets</a:t>
              </a:r>
              <a:r>
                <a:rPr lang="et-EE" sz="1400">
                  <a:cs typeface="Times New Roman" panose="02020603050405020304" pitchFamily="18" charset="0"/>
                </a:rPr>
                <a:t> of </a:t>
              </a:r>
              <a:r>
                <a:rPr lang="et-EE" sz="1400" err="1">
                  <a:cs typeface="Times New Roman" panose="02020603050405020304" pitchFamily="18" charset="0"/>
                </a:rPr>
                <a:t>UEs</a:t>
              </a:r>
              <a:endParaRPr lang="et-EE" sz="1400">
                <a:cs typeface="Times New Roman" panose="02020603050405020304" pitchFamily="18" charset="0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332250-8141-A1A4-8BB0-E1E0FAD9A75C}"/>
                </a:ext>
              </a:extLst>
            </p:cNvPr>
            <p:cNvCxnSpPr/>
            <p:nvPr/>
          </p:nvCxnSpPr>
          <p:spPr>
            <a:xfrm>
              <a:off x="8412407" y="1987754"/>
              <a:ext cx="0" cy="175388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84138B8-EBD7-2AB2-F231-B1A95C6E6BDD}"/>
                </a:ext>
              </a:extLst>
            </p:cNvPr>
            <p:cNvCxnSpPr/>
            <p:nvPr/>
          </p:nvCxnSpPr>
          <p:spPr>
            <a:xfrm>
              <a:off x="11090537" y="1987754"/>
              <a:ext cx="0" cy="175388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Left Brace 15">
              <a:extLst>
                <a:ext uri="{FF2B5EF4-FFF2-40B4-BE49-F238E27FC236}">
                  <a16:creationId xmlns:a16="http://schemas.microsoft.com/office/drawing/2014/main" id="{BD80B0BD-07E6-70D6-C8B0-3832F31F6255}"/>
                </a:ext>
              </a:extLst>
            </p:cNvPr>
            <p:cNvSpPr/>
            <p:nvPr/>
          </p:nvSpPr>
          <p:spPr>
            <a:xfrm rot="5400000">
              <a:off x="9634549" y="623572"/>
              <a:ext cx="230833" cy="267291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3200">
                <a:cs typeface="Times New Roman" panose="02020603050405020304" pitchFamily="18" charset="0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B2B56C5-6C69-6633-F423-8A656ABCF118}"/>
                </a:ext>
              </a:extLst>
            </p:cNvPr>
            <p:cNvCxnSpPr/>
            <p:nvPr/>
          </p:nvCxnSpPr>
          <p:spPr>
            <a:xfrm>
              <a:off x="8414026" y="3195667"/>
              <a:ext cx="2672918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99449AE-2444-B189-D821-7B311FD53718}"/>
                </a:ext>
              </a:extLst>
            </p:cNvPr>
            <p:cNvCxnSpPr/>
            <p:nvPr/>
          </p:nvCxnSpPr>
          <p:spPr>
            <a:xfrm>
              <a:off x="8412407" y="3107973"/>
              <a:ext cx="0" cy="175388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7CA00C8-C861-6F94-5E7C-3C6A1149E30F}"/>
                </a:ext>
              </a:extLst>
            </p:cNvPr>
            <p:cNvCxnSpPr/>
            <p:nvPr/>
          </p:nvCxnSpPr>
          <p:spPr>
            <a:xfrm>
              <a:off x="11090537" y="3107973"/>
              <a:ext cx="0" cy="175388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Left Brace 19">
              <a:extLst>
                <a:ext uri="{FF2B5EF4-FFF2-40B4-BE49-F238E27FC236}">
                  <a16:creationId xmlns:a16="http://schemas.microsoft.com/office/drawing/2014/main" id="{2178103F-C1BD-B73C-EFC9-88C5B5BB7E45}"/>
                </a:ext>
              </a:extLst>
            </p:cNvPr>
            <p:cNvSpPr/>
            <p:nvPr/>
          </p:nvSpPr>
          <p:spPr>
            <a:xfrm rot="5400000">
              <a:off x="10302778" y="2412021"/>
              <a:ext cx="230833" cy="1336459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3200">
                <a:cs typeface="Times New Roman" panose="02020603050405020304" pitchFamily="18" charset="0"/>
              </a:endParaRPr>
            </a:p>
          </p:txBody>
        </p:sp>
        <p:sp>
          <p:nvSpPr>
            <p:cNvPr id="21" name="Left Brace 20">
              <a:extLst>
                <a:ext uri="{FF2B5EF4-FFF2-40B4-BE49-F238E27FC236}">
                  <a16:creationId xmlns:a16="http://schemas.microsoft.com/office/drawing/2014/main" id="{272025FC-9813-9865-FFAE-ABCC83FC7767}"/>
                </a:ext>
              </a:extLst>
            </p:cNvPr>
            <p:cNvSpPr/>
            <p:nvPr/>
          </p:nvSpPr>
          <p:spPr>
            <a:xfrm rot="5400000">
              <a:off x="8959080" y="2412021"/>
              <a:ext cx="230833" cy="1336459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3200">
                <a:cs typeface="Times New Roman" panose="02020603050405020304" pitchFamily="18" charset="0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1325DBD-D096-7791-EDA9-59DBC31BE967}"/>
                </a:ext>
              </a:extLst>
            </p:cNvPr>
            <p:cNvCxnSpPr/>
            <p:nvPr/>
          </p:nvCxnSpPr>
          <p:spPr>
            <a:xfrm>
              <a:off x="8388567" y="4683636"/>
              <a:ext cx="2672918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A204AAC-4FA9-BDCC-ABDE-2451F5C82325}"/>
                </a:ext>
              </a:extLst>
            </p:cNvPr>
            <p:cNvCxnSpPr/>
            <p:nvPr/>
          </p:nvCxnSpPr>
          <p:spPr>
            <a:xfrm>
              <a:off x="8386948" y="4595942"/>
              <a:ext cx="0" cy="175388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B927F03-7E6C-99AD-0B65-448C0917C995}"/>
                </a:ext>
              </a:extLst>
            </p:cNvPr>
            <p:cNvCxnSpPr/>
            <p:nvPr/>
          </p:nvCxnSpPr>
          <p:spPr>
            <a:xfrm>
              <a:off x="11065078" y="4595942"/>
              <a:ext cx="0" cy="175388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Left Brace 24">
              <a:extLst>
                <a:ext uri="{FF2B5EF4-FFF2-40B4-BE49-F238E27FC236}">
                  <a16:creationId xmlns:a16="http://schemas.microsoft.com/office/drawing/2014/main" id="{E2CEE620-4DBB-1FFA-13BE-5CE2E78BBCCA}"/>
                </a:ext>
              </a:extLst>
            </p:cNvPr>
            <p:cNvSpPr/>
            <p:nvPr/>
          </p:nvSpPr>
          <p:spPr>
            <a:xfrm rot="5400000">
              <a:off x="8410219" y="4434574"/>
              <a:ext cx="230833" cy="267292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3200">
                <a:cs typeface="Times New Roman" panose="02020603050405020304" pitchFamily="18" charset="0"/>
              </a:endParaRPr>
            </a:p>
          </p:txBody>
        </p:sp>
        <p:sp>
          <p:nvSpPr>
            <p:cNvPr id="26" name="Left Brace 25">
              <a:extLst>
                <a:ext uri="{FF2B5EF4-FFF2-40B4-BE49-F238E27FC236}">
                  <a16:creationId xmlns:a16="http://schemas.microsoft.com/office/drawing/2014/main" id="{DE22BBC0-68EB-DF90-2B56-9AC9F5672EA1}"/>
                </a:ext>
              </a:extLst>
            </p:cNvPr>
            <p:cNvSpPr/>
            <p:nvPr/>
          </p:nvSpPr>
          <p:spPr>
            <a:xfrm rot="5400000">
              <a:off x="8676129" y="4434574"/>
              <a:ext cx="230833" cy="267292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3200">
                <a:cs typeface="Times New Roman" panose="02020603050405020304" pitchFamily="18" charset="0"/>
              </a:endParaRPr>
            </a:p>
          </p:txBody>
        </p:sp>
        <p:sp>
          <p:nvSpPr>
            <p:cNvPr id="27" name="Left Brace 26">
              <a:extLst>
                <a:ext uri="{FF2B5EF4-FFF2-40B4-BE49-F238E27FC236}">
                  <a16:creationId xmlns:a16="http://schemas.microsoft.com/office/drawing/2014/main" id="{B35BF869-3176-9F08-7087-EACB079617C9}"/>
                </a:ext>
              </a:extLst>
            </p:cNvPr>
            <p:cNvSpPr/>
            <p:nvPr/>
          </p:nvSpPr>
          <p:spPr>
            <a:xfrm rot="5400000">
              <a:off x="10820388" y="4426087"/>
              <a:ext cx="230833" cy="267292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3200">
                <a:cs typeface="Times New Roman" panose="02020603050405020304" pitchFamily="18" charset="0"/>
              </a:endParaRPr>
            </a:p>
          </p:txBody>
        </p:sp>
        <p:sp>
          <p:nvSpPr>
            <p:cNvPr id="28" name="Left Brace 27">
              <a:extLst>
                <a:ext uri="{FF2B5EF4-FFF2-40B4-BE49-F238E27FC236}">
                  <a16:creationId xmlns:a16="http://schemas.microsoft.com/office/drawing/2014/main" id="{95FB1F95-89D3-BAA6-4E10-5BC471CB7D5B}"/>
                </a:ext>
              </a:extLst>
            </p:cNvPr>
            <p:cNvSpPr/>
            <p:nvPr/>
          </p:nvSpPr>
          <p:spPr>
            <a:xfrm rot="5400000">
              <a:off x="8942040" y="4434574"/>
              <a:ext cx="230833" cy="267292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3200">
                <a:cs typeface="Times New Roman" panose="02020603050405020304" pitchFamily="18" charset="0"/>
              </a:endParaRPr>
            </a:p>
          </p:txBody>
        </p:sp>
        <p:sp>
          <p:nvSpPr>
            <p:cNvPr id="29" name="Left Brace 28">
              <a:extLst>
                <a:ext uri="{FF2B5EF4-FFF2-40B4-BE49-F238E27FC236}">
                  <a16:creationId xmlns:a16="http://schemas.microsoft.com/office/drawing/2014/main" id="{F2652CED-42EA-B42C-8CDA-4EEA6AE42682}"/>
                </a:ext>
              </a:extLst>
            </p:cNvPr>
            <p:cNvSpPr/>
            <p:nvPr/>
          </p:nvSpPr>
          <p:spPr>
            <a:xfrm rot="5400000">
              <a:off x="9210780" y="4431745"/>
              <a:ext cx="230833" cy="267292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3200">
                <a:cs typeface="Times New Roman" panose="02020603050405020304" pitchFamily="18" charset="0"/>
              </a:endParaRPr>
            </a:p>
          </p:txBody>
        </p:sp>
        <p:sp>
          <p:nvSpPr>
            <p:cNvPr id="30" name="Left Brace 29">
              <a:extLst>
                <a:ext uri="{FF2B5EF4-FFF2-40B4-BE49-F238E27FC236}">
                  <a16:creationId xmlns:a16="http://schemas.microsoft.com/office/drawing/2014/main" id="{DE9A6829-BD83-A140-3724-1676862ACB8F}"/>
                </a:ext>
              </a:extLst>
            </p:cNvPr>
            <p:cNvSpPr/>
            <p:nvPr/>
          </p:nvSpPr>
          <p:spPr>
            <a:xfrm rot="5400000">
              <a:off x="9476690" y="4428916"/>
              <a:ext cx="230833" cy="267292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3200">
                <a:cs typeface="Times New Roman" panose="02020603050405020304" pitchFamily="18" charset="0"/>
              </a:endParaRPr>
            </a:p>
          </p:txBody>
        </p:sp>
        <p:sp>
          <p:nvSpPr>
            <p:cNvPr id="31" name="Left Brace 30">
              <a:extLst>
                <a:ext uri="{FF2B5EF4-FFF2-40B4-BE49-F238E27FC236}">
                  <a16:creationId xmlns:a16="http://schemas.microsoft.com/office/drawing/2014/main" id="{B4EE1BC4-221A-D629-29EE-3C41052640A7}"/>
                </a:ext>
              </a:extLst>
            </p:cNvPr>
            <p:cNvSpPr/>
            <p:nvPr/>
          </p:nvSpPr>
          <p:spPr>
            <a:xfrm rot="5400000">
              <a:off x="9742601" y="4426087"/>
              <a:ext cx="230833" cy="267292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3200">
                <a:cs typeface="Times New Roman" panose="02020603050405020304" pitchFamily="18" charset="0"/>
              </a:endParaRPr>
            </a:p>
          </p:txBody>
        </p:sp>
        <p:sp>
          <p:nvSpPr>
            <p:cNvPr id="32" name="Left Brace 31">
              <a:extLst>
                <a:ext uri="{FF2B5EF4-FFF2-40B4-BE49-F238E27FC236}">
                  <a16:creationId xmlns:a16="http://schemas.microsoft.com/office/drawing/2014/main" id="{A3D177A0-3C5E-0006-4C86-814BA976A835}"/>
                </a:ext>
              </a:extLst>
            </p:cNvPr>
            <p:cNvSpPr/>
            <p:nvPr/>
          </p:nvSpPr>
          <p:spPr>
            <a:xfrm rot="5400000">
              <a:off x="10011341" y="4428916"/>
              <a:ext cx="230833" cy="267292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3200">
                <a:cs typeface="Times New Roman" panose="02020603050405020304" pitchFamily="18" charset="0"/>
              </a:endParaRPr>
            </a:p>
          </p:txBody>
        </p:sp>
        <p:sp>
          <p:nvSpPr>
            <p:cNvPr id="33" name="Left Brace 32">
              <a:extLst>
                <a:ext uri="{FF2B5EF4-FFF2-40B4-BE49-F238E27FC236}">
                  <a16:creationId xmlns:a16="http://schemas.microsoft.com/office/drawing/2014/main" id="{77900AC1-9269-06AD-3FDD-885797A47237}"/>
                </a:ext>
              </a:extLst>
            </p:cNvPr>
            <p:cNvSpPr/>
            <p:nvPr/>
          </p:nvSpPr>
          <p:spPr>
            <a:xfrm rot="5400000">
              <a:off x="10280080" y="4431745"/>
              <a:ext cx="230833" cy="267292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3200">
                <a:cs typeface="Times New Roman" panose="02020603050405020304" pitchFamily="18" charset="0"/>
              </a:endParaRPr>
            </a:p>
          </p:txBody>
        </p:sp>
        <p:sp>
          <p:nvSpPr>
            <p:cNvPr id="34" name="Left Brace 33">
              <a:extLst>
                <a:ext uri="{FF2B5EF4-FFF2-40B4-BE49-F238E27FC236}">
                  <a16:creationId xmlns:a16="http://schemas.microsoft.com/office/drawing/2014/main" id="{EC9A8534-357E-0963-85A2-4D798485E4D0}"/>
                </a:ext>
              </a:extLst>
            </p:cNvPr>
            <p:cNvSpPr/>
            <p:nvPr/>
          </p:nvSpPr>
          <p:spPr>
            <a:xfrm rot="5400000">
              <a:off x="10548820" y="4434574"/>
              <a:ext cx="230833" cy="267292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3200"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60ACD00-6E56-C0C7-3532-0DD06B6AD750}"/>
                </a:ext>
              </a:extLst>
            </p:cNvPr>
            <p:cNvSpPr txBox="1"/>
            <p:nvPr/>
          </p:nvSpPr>
          <p:spPr>
            <a:xfrm>
              <a:off x="7386536" y="3561496"/>
              <a:ext cx="458780" cy="523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2800">
                  <a:cs typeface="Times New Roman" panose="02020603050405020304" pitchFamily="18" charset="0"/>
                </a:rPr>
                <a:t>...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478A0546-2777-5EE7-64D7-D07059E77BC6}"/>
                </a:ext>
              </a:extLst>
            </p:cNvPr>
            <p:cNvCxnSpPr>
              <a:stCxn id="16" idx="0"/>
            </p:cNvCxnSpPr>
            <p:nvPr/>
          </p:nvCxnSpPr>
          <p:spPr>
            <a:xfrm flipV="1">
              <a:off x="11086424" y="2072464"/>
              <a:ext cx="209058" cy="2983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04ACFB8-5097-50D8-5530-6F1C70D0E4E5}"/>
                </a:ext>
              </a:extLst>
            </p:cNvPr>
            <p:cNvCxnSpPr/>
            <p:nvPr/>
          </p:nvCxnSpPr>
          <p:spPr>
            <a:xfrm flipV="1">
              <a:off x="11086424" y="3194177"/>
              <a:ext cx="209058" cy="2983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48CD067-B39C-86E2-2F7F-40CEE51880D5}"/>
                </a:ext>
              </a:extLst>
            </p:cNvPr>
            <p:cNvCxnSpPr/>
            <p:nvPr/>
          </p:nvCxnSpPr>
          <p:spPr>
            <a:xfrm flipV="1">
              <a:off x="11078457" y="4680165"/>
              <a:ext cx="209058" cy="2983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AF16417-4073-FEDC-CA35-03A28B5A333C}"/>
                </a:ext>
              </a:extLst>
            </p:cNvPr>
            <p:cNvSpPr txBox="1"/>
            <p:nvPr/>
          </p:nvSpPr>
          <p:spPr>
            <a:xfrm>
              <a:off x="11016085" y="2072619"/>
              <a:ext cx="506870" cy="307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i="1">
                  <a:cs typeface="Times New Roman" panose="02020603050405020304" pitchFamily="18" charset="0"/>
                </a:rPr>
                <a:t>f</a:t>
              </a:r>
              <a:r>
                <a:rPr lang="et-EE" sz="1400">
                  <a:cs typeface="Times New Roman" panose="02020603050405020304" pitchFamily="18" charset="0"/>
                </a:rPr>
                <a:t>, Hz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8AEF372-B609-B64A-D97D-752854A3B0D5}"/>
                </a:ext>
              </a:extLst>
            </p:cNvPr>
            <p:cNvSpPr txBox="1"/>
            <p:nvPr/>
          </p:nvSpPr>
          <p:spPr>
            <a:xfrm>
              <a:off x="11010427" y="3204154"/>
              <a:ext cx="506870" cy="307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i="1">
                  <a:cs typeface="Times New Roman" panose="02020603050405020304" pitchFamily="18" charset="0"/>
                </a:rPr>
                <a:t>f</a:t>
              </a:r>
              <a:r>
                <a:rPr lang="et-EE" sz="1400">
                  <a:cs typeface="Times New Roman" panose="02020603050405020304" pitchFamily="18" charset="0"/>
                </a:rPr>
                <a:t>, Hz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C317A07-65CB-77AE-D53B-65F412DCD723}"/>
                </a:ext>
              </a:extLst>
            </p:cNvPr>
            <p:cNvSpPr txBox="1"/>
            <p:nvPr/>
          </p:nvSpPr>
          <p:spPr>
            <a:xfrm>
              <a:off x="10987796" y="4726069"/>
              <a:ext cx="506870" cy="307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i="1">
                  <a:cs typeface="Times New Roman" panose="02020603050405020304" pitchFamily="18" charset="0"/>
                </a:rPr>
                <a:t>f</a:t>
              </a:r>
              <a:r>
                <a:rPr lang="et-EE" sz="1400">
                  <a:cs typeface="Times New Roman" panose="02020603050405020304" pitchFamily="18" charset="0"/>
                </a:rPr>
                <a:t>, Hz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8EBC90B-3CA5-289E-273E-9AD61E305B1A}"/>
                </a:ext>
              </a:extLst>
            </p:cNvPr>
            <p:cNvSpPr txBox="1"/>
            <p:nvPr/>
          </p:nvSpPr>
          <p:spPr>
            <a:xfrm>
              <a:off x="9240639" y="2021980"/>
              <a:ext cx="974947" cy="307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err="1">
                  <a:cs typeface="Times New Roman" panose="02020603050405020304" pitchFamily="18" charset="0"/>
                </a:rPr>
                <a:t>bandwidth</a:t>
              </a:r>
              <a:endParaRPr lang="et-EE" sz="1400">
                <a:cs typeface="Times New Roman" panose="02020603050405020304" pitchFamily="18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6F65F19-30F6-8D38-F720-01C15C8DC741}"/>
                </a:ext>
              </a:extLst>
            </p:cNvPr>
            <p:cNvSpPr txBox="1"/>
            <p:nvPr/>
          </p:nvSpPr>
          <p:spPr>
            <a:xfrm>
              <a:off x="9233981" y="3149929"/>
              <a:ext cx="974947" cy="307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err="1">
                  <a:cs typeface="Times New Roman" panose="02020603050405020304" pitchFamily="18" charset="0"/>
                </a:rPr>
                <a:t>bandwidth</a:t>
              </a:r>
              <a:endParaRPr lang="et-EE" sz="1400">
                <a:cs typeface="Times New Roman" panose="02020603050405020304" pitchFamily="18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4C18356-A94A-40F0-089F-B89068625523}"/>
                </a:ext>
              </a:extLst>
            </p:cNvPr>
            <p:cNvSpPr txBox="1"/>
            <p:nvPr/>
          </p:nvSpPr>
          <p:spPr>
            <a:xfrm>
              <a:off x="9236076" y="4632606"/>
              <a:ext cx="974947" cy="307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err="1">
                  <a:cs typeface="Times New Roman" panose="02020603050405020304" pitchFamily="18" charset="0"/>
                </a:rPr>
                <a:t>bandwidth</a:t>
              </a:r>
              <a:endParaRPr lang="et-EE" sz="1400">
                <a:cs typeface="Times New Roman" panose="02020603050405020304" pitchFamily="18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56EF6BAA-2B31-19B2-A058-C84E9B27772A}"/>
                </a:ext>
              </a:extLst>
            </p:cNvPr>
            <p:cNvGrpSpPr/>
            <p:nvPr/>
          </p:nvGrpSpPr>
          <p:grpSpPr>
            <a:xfrm>
              <a:off x="9443604" y="1338564"/>
              <a:ext cx="598242" cy="526348"/>
              <a:chOff x="1413565" y="72316"/>
              <a:chExt cx="402869" cy="354454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D70AF0D2-9365-3AEA-26B7-DA324022182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550119" y="72316"/>
                <a:ext cx="86138" cy="180000"/>
                <a:chOff x="1276694" y="4636696"/>
                <a:chExt cx="362380" cy="757269"/>
              </a:xfrm>
            </p:grpSpPr>
            <p:sp>
              <p:nvSpPr>
                <p:cNvPr id="988" name="Rectangle: Rounded Corners 987">
                  <a:extLst>
                    <a:ext uri="{FF2B5EF4-FFF2-40B4-BE49-F238E27FC236}">
                      <a16:creationId xmlns:a16="http://schemas.microsoft.com/office/drawing/2014/main" id="{41BD07FD-7AED-8DB8-915E-0F98B4148D8A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89" name="Rectangle 988">
                  <a:extLst>
                    <a:ext uri="{FF2B5EF4-FFF2-40B4-BE49-F238E27FC236}">
                      <a16:creationId xmlns:a16="http://schemas.microsoft.com/office/drawing/2014/main" id="{78D451F9-D4FD-426C-8F8B-6513470242CD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90" name="Oval 989">
                  <a:extLst>
                    <a:ext uri="{FF2B5EF4-FFF2-40B4-BE49-F238E27FC236}">
                      <a16:creationId xmlns:a16="http://schemas.microsoft.com/office/drawing/2014/main" id="{9607E575-DA7D-3E2C-0C6C-1AFEAE83ACE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91" name="Rectangle 990">
                  <a:extLst>
                    <a:ext uri="{FF2B5EF4-FFF2-40B4-BE49-F238E27FC236}">
                      <a16:creationId xmlns:a16="http://schemas.microsoft.com/office/drawing/2014/main" id="{5EF7EEDD-7158-93E3-F5E2-A707CF359F20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D0750B93-6484-549E-2853-224FA0F3BD7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485880" y="108364"/>
                <a:ext cx="86138" cy="180000"/>
                <a:chOff x="1276694" y="4636696"/>
                <a:chExt cx="362380" cy="757269"/>
              </a:xfrm>
            </p:grpSpPr>
            <p:sp>
              <p:nvSpPr>
                <p:cNvPr id="984" name="Rectangle: Rounded Corners 983">
                  <a:extLst>
                    <a:ext uri="{FF2B5EF4-FFF2-40B4-BE49-F238E27FC236}">
                      <a16:creationId xmlns:a16="http://schemas.microsoft.com/office/drawing/2014/main" id="{652D3008-A58D-7F51-C5D3-9EDB2AEFEA5C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85" name="Rectangle 984">
                  <a:extLst>
                    <a:ext uri="{FF2B5EF4-FFF2-40B4-BE49-F238E27FC236}">
                      <a16:creationId xmlns:a16="http://schemas.microsoft.com/office/drawing/2014/main" id="{8779CD71-850A-3351-C85A-15BB429F9665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86" name="Oval 985">
                  <a:extLst>
                    <a:ext uri="{FF2B5EF4-FFF2-40B4-BE49-F238E27FC236}">
                      <a16:creationId xmlns:a16="http://schemas.microsoft.com/office/drawing/2014/main" id="{94579BF2-1064-B67A-D756-621D4378557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87" name="Rectangle 986">
                  <a:extLst>
                    <a:ext uri="{FF2B5EF4-FFF2-40B4-BE49-F238E27FC236}">
                      <a16:creationId xmlns:a16="http://schemas.microsoft.com/office/drawing/2014/main" id="{36742DB6-B766-650D-E33D-BB1DCA97DAFB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B4FD098B-5F36-FB62-6941-B9BE12B5A3E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610542" y="107077"/>
                <a:ext cx="86138" cy="180000"/>
                <a:chOff x="1276694" y="4636696"/>
                <a:chExt cx="362380" cy="757269"/>
              </a:xfrm>
            </p:grpSpPr>
            <p:sp>
              <p:nvSpPr>
                <p:cNvPr id="980" name="Rectangle: Rounded Corners 979">
                  <a:extLst>
                    <a:ext uri="{FF2B5EF4-FFF2-40B4-BE49-F238E27FC236}">
                      <a16:creationId xmlns:a16="http://schemas.microsoft.com/office/drawing/2014/main" id="{6573211F-B130-35B8-82B1-3448CA161FAC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81" name="Rectangle 980">
                  <a:extLst>
                    <a:ext uri="{FF2B5EF4-FFF2-40B4-BE49-F238E27FC236}">
                      <a16:creationId xmlns:a16="http://schemas.microsoft.com/office/drawing/2014/main" id="{09B47F3B-4465-1EE0-0CA9-D29DC268C525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82" name="Oval 981">
                  <a:extLst>
                    <a:ext uri="{FF2B5EF4-FFF2-40B4-BE49-F238E27FC236}">
                      <a16:creationId xmlns:a16="http://schemas.microsoft.com/office/drawing/2014/main" id="{5C0D1955-38CC-705F-B1A1-25AAF4D5C09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83" name="Rectangle 982">
                  <a:extLst>
                    <a:ext uri="{FF2B5EF4-FFF2-40B4-BE49-F238E27FC236}">
                      <a16:creationId xmlns:a16="http://schemas.microsoft.com/office/drawing/2014/main" id="{500A3188-82DC-78C0-1A94-26E41D558EEB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926ABAA4-61AB-018A-18C9-B9396837B33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447225" y="179697"/>
                <a:ext cx="86138" cy="180000"/>
                <a:chOff x="1276694" y="4636696"/>
                <a:chExt cx="362380" cy="757269"/>
              </a:xfrm>
            </p:grpSpPr>
            <p:sp>
              <p:nvSpPr>
                <p:cNvPr id="976" name="Rectangle: Rounded Corners 975">
                  <a:extLst>
                    <a:ext uri="{FF2B5EF4-FFF2-40B4-BE49-F238E27FC236}">
                      <a16:creationId xmlns:a16="http://schemas.microsoft.com/office/drawing/2014/main" id="{925C0FA9-82B9-D7C4-9BC1-D45E10D67E4F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77" name="Rectangle 976">
                  <a:extLst>
                    <a:ext uri="{FF2B5EF4-FFF2-40B4-BE49-F238E27FC236}">
                      <a16:creationId xmlns:a16="http://schemas.microsoft.com/office/drawing/2014/main" id="{D4B65E7B-991B-FE5A-4BCB-C5645B00D171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78" name="Oval 977">
                  <a:extLst>
                    <a:ext uri="{FF2B5EF4-FFF2-40B4-BE49-F238E27FC236}">
                      <a16:creationId xmlns:a16="http://schemas.microsoft.com/office/drawing/2014/main" id="{D7356BB8-9642-6343-8285-B3D11A328A6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79" name="Rectangle 978">
                  <a:extLst>
                    <a:ext uri="{FF2B5EF4-FFF2-40B4-BE49-F238E27FC236}">
                      <a16:creationId xmlns:a16="http://schemas.microsoft.com/office/drawing/2014/main" id="{80DC6225-6907-1A99-39EE-ED74C93F982D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973D8660-45BD-B3A3-9927-EB1EEF0ED4C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551837" y="158519"/>
                <a:ext cx="86138" cy="180000"/>
                <a:chOff x="1276694" y="4636696"/>
                <a:chExt cx="362380" cy="757269"/>
              </a:xfrm>
            </p:grpSpPr>
            <p:sp>
              <p:nvSpPr>
                <p:cNvPr id="972" name="Rectangle: Rounded Corners 971">
                  <a:extLst>
                    <a:ext uri="{FF2B5EF4-FFF2-40B4-BE49-F238E27FC236}">
                      <a16:creationId xmlns:a16="http://schemas.microsoft.com/office/drawing/2014/main" id="{324BF552-1050-376D-E653-4006938AEE71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73" name="Rectangle 972">
                  <a:extLst>
                    <a:ext uri="{FF2B5EF4-FFF2-40B4-BE49-F238E27FC236}">
                      <a16:creationId xmlns:a16="http://schemas.microsoft.com/office/drawing/2014/main" id="{1288E3B6-D660-B853-E0D3-19F5D3DC911F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74" name="Oval 973">
                  <a:extLst>
                    <a:ext uri="{FF2B5EF4-FFF2-40B4-BE49-F238E27FC236}">
                      <a16:creationId xmlns:a16="http://schemas.microsoft.com/office/drawing/2014/main" id="{89060D55-0B31-4CF3-84A5-2E2B1037FFD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75" name="Rectangle 974">
                  <a:extLst>
                    <a:ext uri="{FF2B5EF4-FFF2-40B4-BE49-F238E27FC236}">
                      <a16:creationId xmlns:a16="http://schemas.microsoft.com/office/drawing/2014/main" id="{13B71B85-85EC-B819-3BC1-AB2CE68D12BA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661723E5-E610-8DDC-9E0A-EF85C22A960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670184" y="168813"/>
                <a:ext cx="86138" cy="180000"/>
                <a:chOff x="1276694" y="4636696"/>
                <a:chExt cx="362380" cy="757269"/>
              </a:xfrm>
            </p:grpSpPr>
            <p:sp>
              <p:nvSpPr>
                <p:cNvPr id="968" name="Rectangle: Rounded Corners 967">
                  <a:extLst>
                    <a:ext uri="{FF2B5EF4-FFF2-40B4-BE49-F238E27FC236}">
                      <a16:creationId xmlns:a16="http://schemas.microsoft.com/office/drawing/2014/main" id="{D021B1E8-69CC-5F27-6CEB-493CDDB0585D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69" name="Rectangle 968">
                  <a:extLst>
                    <a:ext uri="{FF2B5EF4-FFF2-40B4-BE49-F238E27FC236}">
                      <a16:creationId xmlns:a16="http://schemas.microsoft.com/office/drawing/2014/main" id="{51D56CCD-F02A-AEF2-9E34-71B6556AD133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70" name="Oval 969">
                  <a:extLst>
                    <a:ext uri="{FF2B5EF4-FFF2-40B4-BE49-F238E27FC236}">
                      <a16:creationId xmlns:a16="http://schemas.microsoft.com/office/drawing/2014/main" id="{9D97FF20-5358-2624-9E33-22B8066232F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71" name="Rectangle 970">
                  <a:extLst>
                    <a:ext uri="{FF2B5EF4-FFF2-40B4-BE49-F238E27FC236}">
                      <a16:creationId xmlns:a16="http://schemas.microsoft.com/office/drawing/2014/main" id="{8D3CDC5E-EBCC-9AC6-BC3A-937386C01A52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B53A2CA3-AFA8-BC70-D6D3-5F9C0053F7B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413565" y="232130"/>
                <a:ext cx="86138" cy="180000"/>
                <a:chOff x="1276694" y="4636696"/>
                <a:chExt cx="362380" cy="757269"/>
              </a:xfrm>
            </p:grpSpPr>
            <p:sp>
              <p:nvSpPr>
                <p:cNvPr id="964" name="Rectangle: Rounded Corners 963">
                  <a:extLst>
                    <a:ext uri="{FF2B5EF4-FFF2-40B4-BE49-F238E27FC236}">
                      <a16:creationId xmlns:a16="http://schemas.microsoft.com/office/drawing/2014/main" id="{B0219E8B-490B-D982-0682-43EFE1537C95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65" name="Rectangle 964">
                  <a:extLst>
                    <a:ext uri="{FF2B5EF4-FFF2-40B4-BE49-F238E27FC236}">
                      <a16:creationId xmlns:a16="http://schemas.microsoft.com/office/drawing/2014/main" id="{6150CB49-22B8-2DD7-AEFC-D21E7FD88617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66" name="Oval 965">
                  <a:extLst>
                    <a:ext uri="{FF2B5EF4-FFF2-40B4-BE49-F238E27FC236}">
                      <a16:creationId xmlns:a16="http://schemas.microsoft.com/office/drawing/2014/main" id="{2B395786-0BD7-BB50-2E85-8BD39944A59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67" name="Rectangle 966">
                  <a:extLst>
                    <a:ext uri="{FF2B5EF4-FFF2-40B4-BE49-F238E27FC236}">
                      <a16:creationId xmlns:a16="http://schemas.microsoft.com/office/drawing/2014/main" id="{031030A7-CFE1-DF80-8CE3-9F32D897903C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B9D2F028-EF41-28CC-01F2-68508A8E1DD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519142" y="237010"/>
                <a:ext cx="86138" cy="180000"/>
                <a:chOff x="1276694" y="4636696"/>
                <a:chExt cx="362380" cy="757269"/>
              </a:xfrm>
            </p:grpSpPr>
            <p:sp>
              <p:nvSpPr>
                <p:cNvPr id="960" name="Rectangle: Rounded Corners 959">
                  <a:extLst>
                    <a:ext uri="{FF2B5EF4-FFF2-40B4-BE49-F238E27FC236}">
                      <a16:creationId xmlns:a16="http://schemas.microsoft.com/office/drawing/2014/main" id="{E17FA5D3-1994-3D7B-FCF1-FF1490399D80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61" name="Rectangle 960">
                  <a:extLst>
                    <a:ext uri="{FF2B5EF4-FFF2-40B4-BE49-F238E27FC236}">
                      <a16:creationId xmlns:a16="http://schemas.microsoft.com/office/drawing/2014/main" id="{A4477478-F32B-4E41-BB63-68B5F2286CCF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62" name="Oval 961">
                  <a:extLst>
                    <a:ext uri="{FF2B5EF4-FFF2-40B4-BE49-F238E27FC236}">
                      <a16:creationId xmlns:a16="http://schemas.microsoft.com/office/drawing/2014/main" id="{8177459E-2B2E-9692-71BF-F7E248B478A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63" name="Rectangle 962">
                  <a:extLst>
                    <a:ext uri="{FF2B5EF4-FFF2-40B4-BE49-F238E27FC236}">
                      <a16:creationId xmlns:a16="http://schemas.microsoft.com/office/drawing/2014/main" id="{F1F0A991-793B-04B8-2993-79AB7670C88A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9A4580F-4B8C-2150-4E91-7C4FCA9639A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624719" y="241890"/>
                <a:ext cx="86138" cy="180000"/>
                <a:chOff x="1276694" y="4636696"/>
                <a:chExt cx="362380" cy="757269"/>
              </a:xfrm>
            </p:grpSpPr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461EACD1-2825-B64B-E809-2DC40AF7C493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4D7E1C9F-6BF8-C25B-59A8-422DD717E8C4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48BAFD22-A618-9F1C-E1EB-6152B7093D1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209549EC-9447-4311-0811-D39E0E8A4D25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7EC4A53B-D159-C950-450F-3BA5C71DE96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730296" y="246770"/>
                <a:ext cx="86138" cy="180000"/>
                <a:chOff x="1276694" y="4636696"/>
                <a:chExt cx="362380" cy="757269"/>
              </a:xfrm>
            </p:grpSpPr>
            <p:sp>
              <p:nvSpPr>
                <p:cNvPr id="56" name="Rectangle: Rounded Corners 55">
                  <a:extLst>
                    <a:ext uri="{FF2B5EF4-FFF2-40B4-BE49-F238E27FC236}">
                      <a16:creationId xmlns:a16="http://schemas.microsoft.com/office/drawing/2014/main" id="{E035B796-0D3B-2034-45E1-A6DAA2F2441D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7E55895A-E7C5-DF14-AA39-6CE750941E20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79D1DE94-ACB6-9C0D-50AA-457D7927C8E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35176281-AED3-3A9E-A4A7-CCEEF645721A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993" name="Group 992">
              <a:extLst>
                <a:ext uri="{FF2B5EF4-FFF2-40B4-BE49-F238E27FC236}">
                  <a16:creationId xmlns:a16="http://schemas.microsoft.com/office/drawing/2014/main" id="{E6E93E72-55D0-2847-D4E1-8012E488AFF2}"/>
                </a:ext>
              </a:extLst>
            </p:cNvPr>
            <p:cNvGrpSpPr/>
            <p:nvPr/>
          </p:nvGrpSpPr>
          <p:grpSpPr>
            <a:xfrm>
              <a:off x="8942031" y="2563741"/>
              <a:ext cx="370429" cy="426748"/>
              <a:chOff x="856675" y="1188646"/>
              <a:chExt cx="249455" cy="287381"/>
            </a:xfrm>
          </p:grpSpPr>
          <p:grpSp>
            <p:nvGrpSpPr>
              <p:cNvPr id="994" name="Group 993">
                <a:extLst>
                  <a:ext uri="{FF2B5EF4-FFF2-40B4-BE49-F238E27FC236}">
                    <a16:creationId xmlns:a16="http://schemas.microsoft.com/office/drawing/2014/main" id="{C53911C8-15DB-8FC6-DDC9-DD65C4AD59A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959569" y="1188646"/>
                <a:ext cx="86138" cy="180000"/>
                <a:chOff x="1276694" y="4636696"/>
                <a:chExt cx="362380" cy="757269"/>
              </a:xfrm>
            </p:grpSpPr>
            <p:sp>
              <p:nvSpPr>
                <p:cNvPr id="1015" name="Rectangle: Rounded Corners 1014">
                  <a:extLst>
                    <a:ext uri="{FF2B5EF4-FFF2-40B4-BE49-F238E27FC236}">
                      <a16:creationId xmlns:a16="http://schemas.microsoft.com/office/drawing/2014/main" id="{46A39EBA-28E8-3A78-9D65-8972943A96EC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16" name="Rectangle 1015">
                  <a:extLst>
                    <a:ext uri="{FF2B5EF4-FFF2-40B4-BE49-F238E27FC236}">
                      <a16:creationId xmlns:a16="http://schemas.microsoft.com/office/drawing/2014/main" id="{D616F8A4-3F6C-7BA1-A335-FAE2C12DF677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17" name="Oval 1016">
                  <a:extLst>
                    <a:ext uri="{FF2B5EF4-FFF2-40B4-BE49-F238E27FC236}">
                      <a16:creationId xmlns:a16="http://schemas.microsoft.com/office/drawing/2014/main" id="{609BC49E-3407-6853-4C19-313BBF53466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18" name="Rectangle 1017">
                  <a:extLst>
                    <a:ext uri="{FF2B5EF4-FFF2-40B4-BE49-F238E27FC236}">
                      <a16:creationId xmlns:a16="http://schemas.microsoft.com/office/drawing/2014/main" id="{9754D716-47F4-3288-688D-A7616CE43DC8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95" name="Group 994">
                <a:extLst>
                  <a:ext uri="{FF2B5EF4-FFF2-40B4-BE49-F238E27FC236}">
                    <a16:creationId xmlns:a16="http://schemas.microsoft.com/office/drawing/2014/main" id="{CEE1BC1E-702A-D610-0AE5-BE18C8FDF70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895330" y="1224694"/>
                <a:ext cx="86138" cy="180000"/>
                <a:chOff x="1276694" y="4636696"/>
                <a:chExt cx="362380" cy="757269"/>
              </a:xfrm>
            </p:grpSpPr>
            <p:sp>
              <p:nvSpPr>
                <p:cNvPr id="1011" name="Rectangle: Rounded Corners 1010">
                  <a:extLst>
                    <a:ext uri="{FF2B5EF4-FFF2-40B4-BE49-F238E27FC236}">
                      <a16:creationId xmlns:a16="http://schemas.microsoft.com/office/drawing/2014/main" id="{19C889B5-2E4D-B84D-FC01-5DD579945CA9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12" name="Rectangle 1011">
                  <a:extLst>
                    <a:ext uri="{FF2B5EF4-FFF2-40B4-BE49-F238E27FC236}">
                      <a16:creationId xmlns:a16="http://schemas.microsoft.com/office/drawing/2014/main" id="{CBE99762-B45E-45D7-8F11-F0D568AFA28B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13" name="Oval 1012">
                  <a:extLst>
                    <a:ext uri="{FF2B5EF4-FFF2-40B4-BE49-F238E27FC236}">
                      <a16:creationId xmlns:a16="http://schemas.microsoft.com/office/drawing/2014/main" id="{A8606389-F16F-54FA-B372-E7A3F23DDC1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14" name="Rectangle 1013">
                  <a:extLst>
                    <a:ext uri="{FF2B5EF4-FFF2-40B4-BE49-F238E27FC236}">
                      <a16:creationId xmlns:a16="http://schemas.microsoft.com/office/drawing/2014/main" id="{BFBEDEE4-9C65-FDD4-E3E1-C103310A0B0C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96" name="Group 995">
                <a:extLst>
                  <a:ext uri="{FF2B5EF4-FFF2-40B4-BE49-F238E27FC236}">
                    <a16:creationId xmlns:a16="http://schemas.microsoft.com/office/drawing/2014/main" id="{0321298E-C0DD-A4AE-4F7E-36CEC84FEBA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019992" y="1223407"/>
                <a:ext cx="86138" cy="180000"/>
                <a:chOff x="1276694" y="4636696"/>
                <a:chExt cx="362380" cy="757269"/>
              </a:xfrm>
            </p:grpSpPr>
            <p:sp>
              <p:nvSpPr>
                <p:cNvPr id="1007" name="Rectangle: Rounded Corners 1006">
                  <a:extLst>
                    <a:ext uri="{FF2B5EF4-FFF2-40B4-BE49-F238E27FC236}">
                      <a16:creationId xmlns:a16="http://schemas.microsoft.com/office/drawing/2014/main" id="{CF97B6CD-6B2B-7789-DDD9-2044AEA09E67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08" name="Rectangle 1007">
                  <a:extLst>
                    <a:ext uri="{FF2B5EF4-FFF2-40B4-BE49-F238E27FC236}">
                      <a16:creationId xmlns:a16="http://schemas.microsoft.com/office/drawing/2014/main" id="{6826A39E-808E-7F7D-885F-3859C2BC8163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09" name="Oval 1008">
                  <a:extLst>
                    <a:ext uri="{FF2B5EF4-FFF2-40B4-BE49-F238E27FC236}">
                      <a16:creationId xmlns:a16="http://schemas.microsoft.com/office/drawing/2014/main" id="{32A710F1-4B7C-2211-153D-05A20ECFBEE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10" name="Rectangle 1009">
                  <a:extLst>
                    <a:ext uri="{FF2B5EF4-FFF2-40B4-BE49-F238E27FC236}">
                      <a16:creationId xmlns:a16="http://schemas.microsoft.com/office/drawing/2014/main" id="{3E15EBA4-1155-92C8-0277-5B5B608E66E1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97" name="Group 996">
                <a:extLst>
                  <a:ext uri="{FF2B5EF4-FFF2-40B4-BE49-F238E27FC236}">
                    <a16:creationId xmlns:a16="http://schemas.microsoft.com/office/drawing/2014/main" id="{2BC8FE14-EF0D-275B-2B5E-DF20FD7BFBB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856675" y="1296027"/>
                <a:ext cx="86138" cy="180000"/>
                <a:chOff x="1276694" y="4636696"/>
                <a:chExt cx="362380" cy="757269"/>
              </a:xfrm>
            </p:grpSpPr>
            <p:sp>
              <p:nvSpPr>
                <p:cNvPr id="1003" name="Rectangle: Rounded Corners 1002">
                  <a:extLst>
                    <a:ext uri="{FF2B5EF4-FFF2-40B4-BE49-F238E27FC236}">
                      <a16:creationId xmlns:a16="http://schemas.microsoft.com/office/drawing/2014/main" id="{ECFB4F36-0B11-2EBC-C664-68DF8159DEBC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04" name="Rectangle 1003">
                  <a:extLst>
                    <a:ext uri="{FF2B5EF4-FFF2-40B4-BE49-F238E27FC236}">
                      <a16:creationId xmlns:a16="http://schemas.microsoft.com/office/drawing/2014/main" id="{C2C9038C-A3E8-39D1-1CA8-BF281E2C194F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05" name="Oval 1004">
                  <a:extLst>
                    <a:ext uri="{FF2B5EF4-FFF2-40B4-BE49-F238E27FC236}">
                      <a16:creationId xmlns:a16="http://schemas.microsoft.com/office/drawing/2014/main" id="{5FDEA0D4-6F4F-4036-4115-96C5C4556E6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06" name="Rectangle 1005">
                  <a:extLst>
                    <a:ext uri="{FF2B5EF4-FFF2-40B4-BE49-F238E27FC236}">
                      <a16:creationId xmlns:a16="http://schemas.microsoft.com/office/drawing/2014/main" id="{CA0C8DC0-6FC4-3B40-3644-AD5308BB14B5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98" name="Group 997">
                <a:extLst>
                  <a:ext uri="{FF2B5EF4-FFF2-40B4-BE49-F238E27FC236}">
                    <a16:creationId xmlns:a16="http://schemas.microsoft.com/office/drawing/2014/main" id="{2F04036A-7437-510A-967C-B80707DE02B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961287" y="1274849"/>
                <a:ext cx="86138" cy="180000"/>
                <a:chOff x="1276694" y="4636696"/>
                <a:chExt cx="362380" cy="757269"/>
              </a:xfrm>
            </p:grpSpPr>
            <p:sp>
              <p:nvSpPr>
                <p:cNvPr id="999" name="Rectangle: Rounded Corners 998">
                  <a:extLst>
                    <a:ext uri="{FF2B5EF4-FFF2-40B4-BE49-F238E27FC236}">
                      <a16:creationId xmlns:a16="http://schemas.microsoft.com/office/drawing/2014/main" id="{8B0AE9FD-C65C-03BA-8B8C-46FA399A23ED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00" name="Rectangle 999">
                  <a:extLst>
                    <a:ext uri="{FF2B5EF4-FFF2-40B4-BE49-F238E27FC236}">
                      <a16:creationId xmlns:a16="http://schemas.microsoft.com/office/drawing/2014/main" id="{610DA40B-AE47-BBD5-5CEA-918A90334124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01" name="Oval 1000">
                  <a:extLst>
                    <a:ext uri="{FF2B5EF4-FFF2-40B4-BE49-F238E27FC236}">
                      <a16:creationId xmlns:a16="http://schemas.microsoft.com/office/drawing/2014/main" id="{C8C55457-D3AF-EC8E-283C-BE1856EE438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02" name="Rectangle 1001">
                  <a:extLst>
                    <a:ext uri="{FF2B5EF4-FFF2-40B4-BE49-F238E27FC236}">
                      <a16:creationId xmlns:a16="http://schemas.microsoft.com/office/drawing/2014/main" id="{C65E7039-E443-C8FD-BD53-FE9353E6E5E5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019" name="Group 1018">
              <a:extLst>
                <a:ext uri="{FF2B5EF4-FFF2-40B4-BE49-F238E27FC236}">
                  <a16:creationId xmlns:a16="http://schemas.microsoft.com/office/drawing/2014/main" id="{9F92BCD7-6267-5868-E7DF-7F248127BD08}"/>
                </a:ext>
              </a:extLst>
            </p:cNvPr>
            <p:cNvGrpSpPr/>
            <p:nvPr/>
          </p:nvGrpSpPr>
          <p:grpSpPr>
            <a:xfrm>
              <a:off x="10119073" y="2594651"/>
              <a:ext cx="598242" cy="383054"/>
              <a:chOff x="2053645" y="1285143"/>
              <a:chExt cx="402869" cy="257957"/>
            </a:xfrm>
          </p:grpSpPr>
          <p:grpSp>
            <p:nvGrpSpPr>
              <p:cNvPr id="1020" name="Group 1019">
                <a:extLst>
                  <a:ext uri="{FF2B5EF4-FFF2-40B4-BE49-F238E27FC236}">
                    <a16:creationId xmlns:a16="http://schemas.microsoft.com/office/drawing/2014/main" id="{28006090-7884-ACD7-CA3A-A118A12E8E6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310264" y="1285143"/>
                <a:ext cx="86138" cy="180000"/>
                <a:chOff x="1276694" y="4636696"/>
                <a:chExt cx="362380" cy="757269"/>
              </a:xfrm>
            </p:grpSpPr>
            <p:sp>
              <p:nvSpPr>
                <p:cNvPr id="785" name="Rectangle: Rounded Corners 784">
                  <a:extLst>
                    <a:ext uri="{FF2B5EF4-FFF2-40B4-BE49-F238E27FC236}">
                      <a16:creationId xmlns:a16="http://schemas.microsoft.com/office/drawing/2014/main" id="{8CFF11DD-6D22-DC85-7CF1-FB85DAF1B12C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86" name="Rectangle 785">
                  <a:extLst>
                    <a:ext uri="{FF2B5EF4-FFF2-40B4-BE49-F238E27FC236}">
                      <a16:creationId xmlns:a16="http://schemas.microsoft.com/office/drawing/2014/main" id="{11410B37-0406-33A3-4094-57E4A684AE4D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89" name="Oval 788">
                  <a:extLst>
                    <a:ext uri="{FF2B5EF4-FFF2-40B4-BE49-F238E27FC236}">
                      <a16:creationId xmlns:a16="http://schemas.microsoft.com/office/drawing/2014/main" id="{32E65160-64EE-9CB7-75CB-966429DFEEE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90" name="Rectangle 789">
                  <a:extLst>
                    <a:ext uri="{FF2B5EF4-FFF2-40B4-BE49-F238E27FC236}">
                      <a16:creationId xmlns:a16="http://schemas.microsoft.com/office/drawing/2014/main" id="{23C70771-4EBA-388F-6C9C-34796FE60622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21" name="Group 1020">
                <a:extLst>
                  <a:ext uri="{FF2B5EF4-FFF2-40B4-BE49-F238E27FC236}">
                    <a16:creationId xmlns:a16="http://schemas.microsoft.com/office/drawing/2014/main" id="{0D256A68-6C33-BABF-4C8B-5C7A08CA632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053645" y="1348460"/>
                <a:ext cx="86138" cy="180000"/>
                <a:chOff x="1276694" y="4636696"/>
                <a:chExt cx="362380" cy="757269"/>
              </a:xfrm>
            </p:grpSpPr>
            <p:sp>
              <p:nvSpPr>
                <p:cNvPr id="781" name="Rectangle: Rounded Corners 780">
                  <a:extLst>
                    <a:ext uri="{FF2B5EF4-FFF2-40B4-BE49-F238E27FC236}">
                      <a16:creationId xmlns:a16="http://schemas.microsoft.com/office/drawing/2014/main" id="{138985C0-D96E-3057-83E8-B5A35F9F5CF5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82" name="Rectangle 781">
                  <a:extLst>
                    <a:ext uri="{FF2B5EF4-FFF2-40B4-BE49-F238E27FC236}">
                      <a16:creationId xmlns:a16="http://schemas.microsoft.com/office/drawing/2014/main" id="{563BAB9B-74F8-B5AD-B06F-9AFD4B88D7AD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83" name="Oval 782">
                  <a:extLst>
                    <a:ext uri="{FF2B5EF4-FFF2-40B4-BE49-F238E27FC236}">
                      <a16:creationId xmlns:a16="http://schemas.microsoft.com/office/drawing/2014/main" id="{1F808ACC-0793-00AC-5DA1-CB4C10B14EA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84" name="Rectangle 783">
                  <a:extLst>
                    <a:ext uri="{FF2B5EF4-FFF2-40B4-BE49-F238E27FC236}">
                      <a16:creationId xmlns:a16="http://schemas.microsoft.com/office/drawing/2014/main" id="{7FD72600-B5C9-2A8E-4C62-3A1181BD34A2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22" name="Group 1021">
                <a:extLst>
                  <a:ext uri="{FF2B5EF4-FFF2-40B4-BE49-F238E27FC236}">
                    <a16:creationId xmlns:a16="http://schemas.microsoft.com/office/drawing/2014/main" id="{0223887B-DAF0-C2CF-08B0-414E59B3884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159222" y="1353340"/>
                <a:ext cx="86138" cy="180000"/>
                <a:chOff x="1276694" y="4636696"/>
                <a:chExt cx="362380" cy="757269"/>
              </a:xfrm>
            </p:grpSpPr>
            <p:sp>
              <p:nvSpPr>
                <p:cNvPr id="777" name="Rectangle: Rounded Corners 776">
                  <a:extLst>
                    <a:ext uri="{FF2B5EF4-FFF2-40B4-BE49-F238E27FC236}">
                      <a16:creationId xmlns:a16="http://schemas.microsoft.com/office/drawing/2014/main" id="{CAF299CA-5999-5CBB-2A38-8145EF83DB9E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78" name="Rectangle 777">
                  <a:extLst>
                    <a:ext uri="{FF2B5EF4-FFF2-40B4-BE49-F238E27FC236}">
                      <a16:creationId xmlns:a16="http://schemas.microsoft.com/office/drawing/2014/main" id="{3CB230E2-82B1-9D04-9266-A67A0493A756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79" name="Oval 778">
                  <a:extLst>
                    <a:ext uri="{FF2B5EF4-FFF2-40B4-BE49-F238E27FC236}">
                      <a16:creationId xmlns:a16="http://schemas.microsoft.com/office/drawing/2014/main" id="{39F5401D-D9B9-E6A7-55F9-23E462150F8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80" name="Rectangle 779">
                  <a:extLst>
                    <a:ext uri="{FF2B5EF4-FFF2-40B4-BE49-F238E27FC236}">
                      <a16:creationId xmlns:a16="http://schemas.microsoft.com/office/drawing/2014/main" id="{CCBF06EC-0277-36AE-FA2E-CE6AE14CA8D2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23" name="Group 1022">
                <a:extLst>
                  <a:ext uri="{FF2B5EF4-FFF2-40B4-BE49-F238E27FC236}">
                    <a16:creationId xmlns:a16="http://schemas.microsoft.com/office/drawing/2014/main" id="{0303CF42-7DCD-F6E9-A401-576D6D27176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264799" y="1358220"/>
                <a:ext cx="86138" cy="180000"/>
                <a:chOff x="1276694" y="4636696"/>
                <a:chExt cx="362380" cy="757269"/>
              </a:xfrm>
            </p:grpSpPr>
            <p:sp>
              <p:nvSpPr>
                <p:cNvPr id="773" name="Rectangle: Rounded Corners 772">
                  <a:extLst>
                    <a:ext uri="{FF2B5EF4-FFF2-40B4-BE49-F238E27FC236}">
                      <a16:creationId xmlns:a16="http://schemas.microsoft.com/office/drawing/2014/main" id="{4D52E729-404B-FDF3-2A0F-17E23D81F030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74" name="Rectangle 773">
                  <a:extLst>
                    <a:ext uri="{FF2B5EF4-FFF2-40B4-BE49-F238E27FC236}">
                      <a16:creationId xmlns:a16="http://schemas.microsoft.com/office/drawing/2014/main" id="{49370A0A-D5BB-E7AA-EEDC-F51439E3E0B3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75" name="Oval 774">
                  <a:extLst>
                    <a:ext uri="{FF2B5EF4-FFF2-40B4-BE49-F238E27FC236}">
                      <a16:creationId xmlns:a16="http://schemas.microsoft.com/office/drawing/2014/main" id="{18FB2E8E-9AF1-357D-D775-DF8A806F9D3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76" name="Rectangle 775">
                  <a:extLst>
                    <a:ext uri="{FF2B5EF4-FFF2-40B4-BE49-F238E27FC236}">
                      <a16:creationId xmlns:a16="http://schemas.microsoft.com/office/drawing/2014/main" id="{69078BEC-A7A6-7AFC-8B25-D382BA966620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68" name="Group 767">
                <a:extLst>
                  <a:ext uri="{FF2B5EF4-FFF2-40B4-BE49-F238E27FC236}">
                    <a16:creationId xmlns:a16="http://schemas.microsoft.com/office/drawing/2014/main" id="{34FB9870-409C-5F28-75D7-5E938F65514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370376" y="1363100"/>
                <a:ext cx="86138" cy="180000"/>
                <a:chOff x="1276694" y="4636696"/>
                <a:chExt cx="362380" cy="757269"/>
              </a:xfrm>
            </p:grpSpPr>
            <p:sp>
              <p:nvSpPr>
                <p:cNvPr id="769" name="Rectangle: Rounded Corners 768">
                  <a:extLst>
                    <a:ext uri="{FF2B5EF4-FFF2-40B4-BE49-F238E27FC236}">
                      <a16:creationId xmlns:a16="http://schemas.microsoft.com/office/drawing/2014/main" id="{E3689B5C-B744-23D6-D879-DE02EFF2AF00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70" name="Rectangle 769">
                  <a:extLst>
                    <a:ext uri="{FF2B5EF4-FFF2-40B4-BE49-F238E27FC236}">
                      <a16:creationId xmlns:a16="http://schemas.microsoft.com/office/drawing/2014/main" id="{6EBB95AC-1499-B340-E279-2242F3345CC6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71" name="Oval 770">
                  <a:extLst>
                    <a:ext uri="{FF2B5EF4-FFF2-40B4-BE49-F238E27FC236}">
                      <a16:creationId xmlns:a16="http://schemas.microsoft.com/office/drawing/2014/main" id="{0EE34B63-3CE3-E6E2-631E-8712C34F24B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72" name="Rectangle 771">
                  <a:extLst>
                    <a:ext uri="{FF2B5EF4-FFF2-40B4-BE49-F238E27FC236}">
                      <a16:creationId xmlns:a16="http://schemas.microsoft.com/office/drawing/2014/main" id="{E2729567-A5A8-F201-991D-0388D41ED971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791" name="Group 790">
              <a:extLst>
                <a:ext uri="{FF2B5EF4-FFF2-40B4-BE49-F238E27FC236}">
                  <a16:creationId xmlns:a16="http://schemas.microsoft.com/office/drawing/2014/main" id="{7744F7DB-4FF9-D331-BB7D-5B85F8BC22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869820" y="4144494"/>
              <a:ext cx="127911" cy="267292"/>
              <a:chOff x="1276694" y="4636696"/>
              <a:chExt cx="362380" cy="757269"/>
            </a:xfrm>
          </p:grpSpPr>
          <p:sp>
            <p:nvSpPr>
              <p:cNvPr id="792" name="Rectangle: Rounded Corners 791">
                <a:extLst>
                  <a:ext uri="{FF2B5EF4-FFF2-40B4-BE49-F238E27FC236}">
                    <a16:creationId xmlns:a16="http://schemas.microsoft.com/office/drawing/2014/main" id="{16793F6A-F109-B536-9470-E6BDEFF52246}"/>
                  </a:ext>
                </a:extLst>
              </p:cNvPr>
              <p:cNvSpPr/>
              <p:nvPr/>
            </p:nvSpPr>
            <p:spPr>
              <a:xfrm>
                <a:off x="1276694" y="4636696"/>
                <a:ext cx="362380" cy="75726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793" name="Rectangle 792">
                <a:extLst>
                  <a:ext uri="{FF2B5EF4-FFF2-40B4-BE49-F238E27FC236}">
                    <a16:creationId xmlns:a16="http://schemas.microsoft.com/office/drawing/2014/main" id="{02EB6505-6CEC-E5B2-CE4B-99C77CA67C26}"/>
                  </a:ext>
                </a:extLst>
              </p:cNvPr>
              <p:cNvSpPr/>
              <p:nvPr/>
            </p:nvSpPr>
            <p:spPr>
              <a:xfrm>
                <a:off x="1276694" y="4728060"/>
                <a:ext cx="362380" cy="5710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794" name="Oval 793">
                <a:extLst>
                  <a:ext uri="{FF2B5EF4-FFF2-40B4-BE49-F238E27FC236}">
                    <a16:creationId xmlns:a16="http://schemas.microsoft.com/office/drawing/2014/main" id="{F04A8CA6-5D75-85E4-7E97-12094F977C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60945" y="5331774"/>
                <a:ext cx="22733" cy="227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795" name="Rectangle 794">
                <a:extLst>
                  <a:ext uri="{FF2B5EF4-FFF2-40B4-BE49-F238E27FC236}">
                    <a16:creationId xmlns:a16="http://schemas.microsoft.com/office/drawing/2014/main" id="{89D9A8DE-F60E-2434-BC05-D71FD5B6621A}"/>
                  </a:ext>
                </a:extLst>
              </p:cNvPr>
              <p:cNvSpPr/>
              <p:nvPr/>
            </p:nvSpPr>
            <p:spPr>
              <a:xfrm>
                <a:off x="1410246" y="4673602"/>
                <a:ext cx="89607" cy="23537"/>
              </a:xfrm>
              <a:prstGeom prst="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96" name="Group 795">
              <a:extLst>
                <a:ext uri="{FF2B5EF4-FFF2-40B4-BE49-F238E27FC236}">
                  <a16:creationId xmlns:a16="http://schemas.microsoft.com/office/drawing/2014/main" id="{C941BF80-81B3-FB3D-EC5B-FF0762616A4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606690" y="4143247"/>
              <a:ext cx="127911" cy="267292"/>
              <a:chOff x="1276694" y="4636696"/>
              <a:chExt cx="362380" cy="757269"/>
            </a:xfrm>
          </p:grpSpPr>
          <p:sp>
            <p:nvSpPr>
              <p:cNvPr id="797" name="Rectangle: Rounded Corners 796">
                <a:extLst>
                  <a:ext uri="{FF2B5EF4-FFF2-40B4-BE49-F238E27FC236}">
                    <a16:creationId xmlns:a16="http://schemas.microsoft.com/office/drawing/2014/main" id="{0983EAD0-4942-529B-2C10-0464146A1FB9}"/>
                  </a:ext>
                </a:extLst>
              </p:cNvPr>
              <p:cNvSpPr/>
              <p:nvPr/>
            </p:nvSpPr>
            <p:spPr>
              <a:xfrm>
                <a:off x="1276694" y="4636696"/>
                <a:ext cx="362380" cy="75726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798" name="Rectangle 797">
                <a:extLst>
                  <a:ext uri="{FF2B5EF4-FFF2-40B4-BE49-F238E27FC236}">
                    <a16:creationId xmlns:a16="http://schemas.microsoft.com/office/drawing/2014/main" id="{EBF6E228-6586-0DA3-A167-029EED2302B0}"/>
                  </a:ext>
                </a:extLst>
              </p:cNvPr>
              <p:cNvSpPr/>
              <p:nvPr/>
            </p:nvSpPr>
            <p:spPr>
              <a:xfrm>
                <a:off x="1276694" y="4728060"/>
                <a:ext cx="362380" cy="5710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799" name="Oval 798">
                <a:extLst>
                  <a:ext uri="{FF2B5EF4-FFF2-40B4-BE49-F238E27FC236}">
                    <a16:creationId xmlns:a16="http://schemas.microsoft.com/office/drawing/2014/main" id="{BABF5332-6313-161D-158F-11C0F0D43C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60945" y="5331774"/>
                <a:ext cx="22733" cy="227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00" name="Rectangle 799">
                <a:extLst>
                  <a:ext uri="{FF2B5EF4-FFF2-40B4-BE49-F238E27FC236}">
                    <a16:creationId xmlns:a16="http://schemas.microsoft.com/office/drawing/2014/main" id="{9E0161E6-62C2-7D78-700C-D8F6C1ECBB31}"/>
                  </a:ext>
                </a:extLst>
              </p:cNvPr>
              <p:cNvSpPr/>
              <p:nvPr/>
            </p:nvSpPr>
            <p:spPr>
              <a:xfrm>
                <a:off x="1410246" y="4673602"/>
                <a:ext cx="89607" cy="23537"/>
              </a:xfrm>
              <a:prstGeom prst="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01" name="Group 800">
              <a:extLst>
                <a:ext uri="{FF2B5EF4-FFF2-40B4-BE49-F238E27FC236}">
                  <a16:creationId xmlns:a16="http://schemas.microsoft.com/office/drawing/2014/main" id="{7EEEBE7E-7235-019F-F3E0-390F134CB2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338605" y="4141649"/>
              <a:ext cx="127911" cy="267292"/>
              <a:chOff x="1276694" y="4636696"/>
              <a:chExt cx="362380" cy="757269"/>
            </a:xfrm>
          </p:grpSpPr>
          <p:sp>
            <p:nvSpPr>
              <p:cNvPr id="802" name="Rectangle: Rounded Corners 801">
                <a:extLst>
                  <a:ext uri="{FF2B5EF4-FFF2-40B4-BE49-F238E27FC236}">
                    <a16:creationId xmlns:a16="http://schemas.microsoft.com/office/drawing/2014/main" id="{E328A7DA-3AAD-B17E-654E-ADF8B1704D33}"/>
                  </a:ext>
                </a:extLst>
              </p:cNvPr>
              <p:cNvSpPr/>
              <p:nvPr/>
            </p:nvSpPr>
            <p:spPr>
              <a:xfrm>
                <a:off x="1276694" y="4636696"/>
                <a:ext cx="362380" cy="75726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03" name="Rectangle 802">
                <a:extLst>
                  <a:ext uri="{FF2B5EF4-FFF2-40B4-BE49-F238E27FC236}">
                    <a16:creationId xmlns:a16="http://schemas.microsoft.com/office/drawing/2014/main" id="{CA9B4D20-CE8A-9796-FA23-315962ABF8B2}"/>
                  </a:ext>
                </a:extLst>
              </p:cNvPr>
              <p:cNvSpPr/>
              <p:nvPr/>
            </p:nvSpPr>
            <p:spPr>
              <a:xfrm>
                <a:off x="1276694" y="4728060"/>
                <a:ext cx="362380" cy="5710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04" name="Oval 803">
                <a:extLst>
                  <a:ext uri="{FF2B5EF4-FFF2-40B4-BE49-F238E27FC236}">
                    <a16:creationId xmlns:a16="http://schemas.microsoft.com/office/drawing/2014/main" id="{4EEBDB44-77D0-2D76-7EC4-CA37529D91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60945" y="5331774"/>
                <a:ext cx="22733" cy="227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05" name="Rectangle 804">
                <a:extLst>
                  <a:ext uri="{FF2B5EF4-FFF2-40B4-BE49-F238E27FC236}">
                    <a16:creationId xmlns:a16="http://schemas.microsoft.com/office/drawing/2014/main" id="{1DE69671-7CF4-338E-E8F3-289B1DD0233F}"/>
                  </a:ext>
                </a:extLst>
              </p:cNvPr>
              <p:cNvSpPr/>
              <p:nvPr/>
            </p:nvSpPr>
            <p:spPr>
              <a:xfrm>
                <a:off x="1410246" y="4673602"/>
                <a:ext cx="89607" cy="23537"/>
              </a:xfrm>
              <a:prstGeom prst="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06" name="Group 805">
              <a:extLst>
                <a:ext uri="{FF2B5EF4-FFF2-40B4-BE49-F238E27FC236}">
                  <a16:creationId xmlns:a16="http://schemas.microsoft.com/office/drawing/2014/main" id="{234F74B4-8F1E-732B-D1DA-312C059642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993932" y="4139262"/>
              <a:ext cx="127911" cy="267292"/>
              <a:chOff x="1276694" y="4636696"/>
              <a:chExt cx="362380" cy="757269"/>
            </a:xfrm>
          </p:grpSpPr>
          <p:sp>
            <p:nvSpPr>
              <p:cNvPr id="807" name="Rectangle: Rounded Corners 806">
                <a:extLst>
                  <a:ext uri="{FF2B5EF4-FFF2-40B4-BE49-F238E27FC236}">
                    <a16:creationId xmlns:a16="http://schemas.microsoft.com/office/drawing/2014/main" id="{A4749447-9511-0EDA-68E1-315694C2651B}"/>
                  </a:ext>
                </a:extLst>
              </p:cNvPr>
              <p:cNvSpPr/>
              <p:nvPr/>
            </p:nvSpPr>
            <p:spPr>
              <a:xfrm>
                <a:off x="1276694" y="4636696"/>
                <a:ext cx="362380" cy="75726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08" name="Rectangle 807">
                <a:extLst>
                  <a:ext uri="{FF2B5EF4-FFF2-40B4-BE49-F238E27FC236}">
                    <a16:creationId xmlns:a16="http://schemas.microsoft.com/office/drawing/2014/main" id="{A3A72A8B-5B88-D913-427A-B85896D776B5}"/>
                  </a:ext>
                </a:extLst>
              </p:cNvPr>
              <p:cNvSpPr/>
              <p:nvPr/>
            </p:nvSpPr>
            <p:spPr>
              <a:xfrm>
                <a:off x="1276694" y="4728060"/>
                <a:ext cx="362380" cy="5710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09" name="Oval 808">
                <a:extLst>
                  <a:ext uri="{FF2B5EF4-FFF2-40B4-BE49-F238E27FC236}">
                    <a16:creationId xmlns:a16="http://schemas.microsoft.com/office/drawing/2014/main" id="{D3BD4279-BEF8-A008-A72E-128441D9C9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60945" y="5331774"/>
                <a:ext cx="22733" cy="227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10" name="Rectangle 809">
                <a:extLst>
                  <a:ext uri="{FF2B5EF4-FFF2-40B4-BE49-F238E27FC236}">
                    <a16:creationId xmlns:a16="http://schemas.microsoft.com/office/drawing/2014/main" id="{30825E12-D7F4-5286-4CDF-38AD08FF582C}"/>
                  </a:ext>
                </a:extLst>
              </p:cNvPr>
              <p:cNvSpPr/>
              <p:nvPr/>
            </p:nvSpPr>
            <p:spPr>
              <a:xfrm>
                <a:off x="1410246" y="4673602"/>
                <a:ext cx="89607" cy="23537"/>
              </a:xfrm>
              <a:prstGeom prst="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11" name="Group 810">
              <a:extLst>
                <a:ext uri="{FF2B5EF4-FFF2-40B4-BE49-F238E27FC236}">
                  <a16:creationId xmlns:a16="http://schemas.microsoft.com/office/drawing/2014/main" id="{2E2AA5EC-EC82-839D-0166-27D3D1D35CD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62734" y="4143872"/>
              <a:ext cx="127911" cy="267292"/>
              <a:chOff x="1276694" y="4636696"/>
              <a:chExt cx="362380" cy="757269"/>
            </a:xfrm>
          </p:grpSpPr>
          <p:sp>
            <p:nvSpPr>
              <p:cNvPr id="812" name="Rectangle: Rounded Corners 811">
                <a:extLst>
                  <a:ext uri="{FF2B5EF4-FFF2-40B4-BE49-F238E27FC236}">
                    <a16:creationId xmlns:a16="http://schemas.microsoft.com/office/drawing/2014/main" id="{C7A6B1B4-9EB7-C087-0AEC-501EBD3F2FBA}"/>
                  </a:ext>
                </a:extLst>
              </p:cNvPr>
              <p:cNvSpPr/>
              <p:nvPr/>
            </p:nvSpPr>
            <p:spPr>
              <a:xfrm>
                <a:off x="1276694" y="4636696"/>
                <a:ext cx="362380" cy="75726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13" name="Rectangle 812">
                <a:extLst>
                  <a:ext uri="{FF2B5EF4-FFF2-40B4-BE49-F238E27FC236}">
                    <a16:creationId xmlns:a16="http://schemas.microsoft.com/office/drawing/2014/main" id="{BB6680FC-23D4-D991-FE9F-E1DDC5BE8E43}"/>
                  </a:ext>
                </a:extLst>
              </p:cNvPr>
              <p:cNvSpPr/>
              <p:nvPr/>
            </p:nvSpPr>
            <p:spPr>
              <a:xfrm>
                <a:off x="1276694" y="4728060"/>
                <a:ext cx="362380" cy="5710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14" name="Oval 813">
                <a:extLst>
                  <a:ext uri="{FF2B5EF4-FFF2-40B4-BE49-F238E27FC236}">
                    <a16:creationId xmlns:a16="http://schemas.microsoft.com/office/drawing/2014/main" id="{593EECC5-A154-4F61-1FD1-EDD86000697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60945" y="5331774"/>
                <a:ext cx="22733" cy="227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15" name="Rectangle 814">
                <a:extLst>
                  <a:ext uri="{FF2B5EF4-FFF2-40B4-BE49-F238E27FC236}">
                    <a16:creationId xmlns:a16="http://schemas.microsoft.com/office/drawing/2014/main" id="{DE348E24-D098-198B-5C41-6571B2AFA703}"/>
                  </a:ext>
                </a:extLst>
              </p:cNvPr>
              <p:cNvSpPr/>
              <p:nvPr/>
            </p:nvSpPr>
            <p:spPr>
              <a:xfrm>
                <a:off x="1410246" y="4673602"/>
                <a:ext cx="89607" cy="23537"/>
              </a:xfrm>
              <a:prstGeom prst="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16" name="Group 815">
              <a:extLst>
                <a:ext uri="{FF2B5EF4-FFF2-40B4-BE49-F238E27FC236}">
                  <a16:creationId xmlns:a16="http://schemas.microsoft.com/office/drawing/2014/main" id="{5B3586F0-1DCE-5ED8-DCD7-2C7573F3D1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794852" y="4143867"/>
              <a:ext cx="127911" cy="267292"/>
              <a:chOff x="1276694" y="4636696"/>
              <a:chExt cx="362380" cy="757269"/>
            </a:xfrm>
          </p:grpSpPr>
          <p:sp>
            <p:nvSpPr>
              <p:cNvPr id="817" name="Rectangle: Rounded Corners 816">
                <a:extLst>
                  <a:ext uri="{FF2B5EF4-FFF2-40B4-BE49-F238E27FC236}">
                    <a16:creationId xmlns:a16="http://schemas.microsoft.com/office/drawing/2014/main" id="{2831CEF9-61A1-1E6F-9A06-30C539F971CC}"/>
                  </a:ext>
                </a:extLst>
              </p:cNvPr>
              <p:cNvSpPr/>
              <p:nvPr/>
            </p:nvSpPr>
            <p:spPr>
              <a:xfrm>
                <a:off x="1276694" y="4636696"/>
                <a:ext cx="362380" cy="75726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18" name="Rectangle 817">
                <a:extLst>
                  <a:ext uri="{FF2B5EF4-FFF2-40B4-BE49-F238E27FC236}">
                    <a16:creationId xmlns:a16="http://schemas.microsoft.com/office/drawing/2014/main" id="{F001F75F-3A0A-F60B-C48F-00BF175A4343}"/>
                  </a:ext>
                </a:extLst>
              </p:cNvPr>
              <p:cNvSpPr/>
              <p:nvPr/>
            </p:nvSpPr>
            <p:spPr>
              <a:xfrm>
                <a:off x="1276694" y="4728060"/>
                <a:ext cx="362380" cy="5710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19" name="Oval 818">
                <a:extLst>
                  <a:ext uri="{FF2B5EF4-FFF2-40B4-BE49-F238E27FC236}">
                    <a16:creationId xmlns:a16="http://schemas.microsoft.com/office/drawing/2014/main" id="{7AE01446-4FB1-EBF6-0526-9654A187C8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60945" y="5331774"/>
                <a:ext cx="22733" cy="227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" name="Rectangle 819">
                <a:extLst>
                  <a:ext uri="{FF2B5EF4-FFF2-40B4-BE49-F238E27FC236}">
                    <a16:creationId xmlns:a16="http://schemas.microsoft.com/office/drawing/2014/main" id="{6106B6E5-849B-E8B8-8076-2F41B8CA873C}"/>
                  </a:ext>
                </a:extLst>
              </p:cNvPr>
              <p:cNvSpPr/>
              <p:nvPr/>
            </p:nvSpPr>
            <p:spPr>
              <a:xfrm>
                <a:off x="1410246" y="4673602"/>
                <a:ext cx="89607" cy="23537"/>
              </a:xfrm>
              <a:prstGeom prst="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1" name="Group 820">
              <a:extLst>
                <a:ext uri="{FF2B5EF4-FFF2-40B4-BE49-F238E27FC236}">
                  <a16:creationId xmlns:a16="http://schemas.microsoft.com/office/drawing/2014/main" id="{C005DC10-B732-9959-73B0-22862C6ED0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727761" y="4143689"/>
              <a:ext cx="127911" cy="267292"/>
              <a:chOff x="1276694" y="4636696"/>
              <a:chExt cx="362380" cy="757269"/>
            </a:xfrm>
          </p:grpSpPr>
          <p:sp>
            <p:nvSpPr>
              <p:cNvPr id="822" name="Rectangle: Rounded Corners 821">
                <a:extLst>
                  <a:ext uri="{FF2B5EF4-FFF2-40B4-BE49-F238E27FC236}">
                    <a16:creationId xmlns:a16="http://schemas.microsoft.com/office/drawing/2014/main" id="{2E862328-CA2B-A314-0475-55B43BC72B37}"/>
                  </a:ext>
                </a:extLst>
              </p:cNvPr>
              <p:cNvSpPr/>
              <p:nvPr/>
            </p:nvSpPr>
            <p:spPr>
              <a:xfrm>
                <a:off x="1276694" y="4636696"/>
                <a:ext cx="362380" cy="75726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3" name="Rectangle 822">
                <a:extLst>
                  <a:ext uri="{FF2B5EF4-FFF2-40B4-BE49-F238E27FC236}">
                    <a16:creationId xmlns:a16="http://schemas.microsoft.com/office/drawing/2014/main" id="{9C8D7BBC-9FEF-7634-5219-E01A728EEBB9}"/>
                  </a:ext>
                </a:extLst>
              </p:cNvPr>
              <p:cNvSpPr/>
              <p:nvPr/>
            </p:nvSpPr>
            <p:spPr>
              <a:xfrm>
                <a:off x="1276694" y="4728060"/>
                <a:ext cx="362380" cy="5710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4" name="Oval 823">
                <a:extLst>
                  <a:ext uri="{FF2B5EF4-FFF2-40B4-BE49-F238E27FC236}">
                    <a16:creationId xmlns:a16="http://schemas.microsoft.com/office/drawing/2014/main" id="{65F227C0-B4F3-C9F6-FC61-C715C5C01C6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60945" y="5331774"/>
                <a:ext cx="22733" cy="227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5" name="Rectangle 824">
                <a:extLst>
                  <a:ext uri="{FF2B5EF4-FFF2-40B4-BE49-F238E27FC236}">
                    <a16:creationId xmlns:a16="http://schemas.microsoft.com/office/drawing/2014/main" id="{2E24BB2B-6471-D328-1038-38D39971F393}"/>
                  </a:ext>
                </a:extLst>
              </p:cNvPr>
              <p:cNvSpPr/>
              <p:nvPr/>
            </p:nvSpPr>
            <p:spPr>
              <a:xfrm>
                <a:off x="1410246" y="4673602"/>
                <a:ext cx="89607" cy="23537"/>
              </a:xfrm>
              <a:prstGeom prst="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6" name="Group 825">
              <a:extLst>
                <a:ext uri="{FF2B5EF4-FFF2-40B4-BE49-F238E27FC236}">
                  <a16:creationId xmlns:a16="http://schemas.microsoft.com/office/drawing/2014/main" id="{F4D0507D-BFA2-128E-CF1B-00C5957F4A5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463980" y="4142157"/>
              <a:ext cx="127911" cy="267292"/>
              <a:chOff x="1276694" y="4636696"/>
              <a:chExt cx="362380" cy="757269"/>
            </a:xfrm>
          </p:grpSpPr>
          <p:sp>
            <p:nvSpPr>
              <p:cNvPr id="827" name="Rectangle: Rounded Corners 826">
                <a:extLst>
                  <a:ext uri="{FF2B5EF4-FFF2-40B4-BE49-F238E27FC236}">
                    <a16:creationId xmlns:a16="http://schemas.microsoft.com/office/drawing/2014/main" id="{D54D9C53-5550-E77D-A591-56DE778EFA2A}"/>
                  </a:ext>
                </a:extLst>
              </p:cNvPr>
              <p:cNvSpPr/>
              <p:nvPr/>
            </p:nvSpPr>
            <p:spPr>
              <a:xfrm>
                <a:off x="1276694" y="4636696"/>
                <a:ext cx="362380" cy="75726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8" name="Rectangle 827">
                <a:extLst>
                  <a:ext uri="{FF2B5EF4-FFF2-40B4-BE49-F238E27FC236}">
                    <a16:creationId xmlns:a16="http://schemas.microsoft.com/office/drawing/2014/main" id="{7BB01B45-A70D-E108-3715-1FB1CDF0A68A}"/>
                  </a:ext>
                </a:extLst>
              </p:cNvPr>
              <p:cNvSpPr/>
              <p:nvPr/>
            </p:nvSpPr>
            <p:spPr>
              <a:xfrm>
                <a:off x="1276694" y="4728060"/>
                <a:ext cx="362380" cy="5710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9" name="Oval 828">
                <a:extLst>
                  <a:ext uri="{FF2B5EF4-FFF2-40B4-BE49-F238E27FC236}">
                    <a16:creationId xmlns:a16="http://schemas.microsoft.com/office/drawing/2014/main" id="{314CAAB8-2D0B-57AD-F66A-C5CC22CA41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60945" y="5331774"/>
                <a:ext cx="22733" cy="227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30" name="Rectangle 829">
                <a:extLst>
                  <a:ext uri="{FF2B5EF4-FFF2-40B4-BE49-F238E27FC236}">
                    <a16:creationId xmlns:a16="http://schemas.microsoft.com/office/drawing/2014/main" id="{B737F114-2949-18B5-D792-A061431BFF56}"/>
                  </a:ext>
                </a:extLst>
              </p:cNvPr>
              <p:cNvSpPr/>
              <p:nvPr/>
            </p:nvSpPr>
            <p:spPr>
              <a:xfrm>
                <a:off x="1410246" y="4673602"/>
                <a:ext cx="89607" cy="23537"/>
              </a:xfrm>
              <a:prstGeom prst="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31" name="Group 830">
              <a:extLst>
                <a:ext uri="{FF2B5EF4-FFF2-40B4-BE49-F238E27FC236}">
                  <a16:creationId xmlns:a16="http://schemas.microsoft.com/office/drawing/2014/main" id="{D46A49B9-C296-8AC3-1DB7-4352CEDBD5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529026" y="4143575"/>
              <a:ext cx="127911" cy="267292"/>
              <a:chOff x="1276694" y="4636696"/>
              <a:chExt cx="362380" cy="757269"/>
            </a:xfrm>
          </p:grpSpPr>
          <p:sp>
            <p:nvSpPr>
              <p:cNvPr id="1024" name="Rectangle: Rounded Corners 1023">
                <a:extLst>
                  <a:ext uri="{FF2B5EF4-FFF2-40B4-BE49-F238E27FC236}">
                    <a16:creationId xmlns:a16="http://schemas.microsoft.com/office/drawing/2014/main" id="{FF72D243-A28F-D89C-1460-3D58880ACF33}"/>
                  </a:ext>
                </a:extLst>
              </p:cNvPr>
              <p:cNvSpPr/>
              <p:nvPr/>
            </p:nvSpPr>
            <p:spPr>
              <a:xfrm>
                <a:off x="1276694" y="4636696"/>
                <a:ext cx="362380" cy="75726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1025" name="Rectangle 1024">
                <a:extLst>
                  <a:ext uri="{FF2B5EF4-FFF2-40B4-BE49-F238E27FC236}">
                    <a16:creationId xmlns:a16="http://schemas.microsoft.com/office/drawing/2014/main" id="{A7D6369E-8F76-2F27-62A3-68E6DA6D0669}"/>
                  </a:ext>
                </a:extLst>
              </p:cNvPr>
              <p:cNvSpPr/>
              <p:nvPr/>
            </p:nvSpPr>
            <p:spPr>
              <a:xfrm>
                <a:off x="1276694" y="4728060"/>
                <a:ext cx="362380" cy="5710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1026" name="Oval 1025">
                <a:extLst>
                  <a:ext uri="{FF2B5EF4-FFF2-40B4-BE49-F238E27FC236}">
                    <a16:creationId xmlns:a16="http://schemas.microsoft.com/office/drawing/2014/main" id="{8F61E7EC-2AB5-8CCF-097F-B1E23E93B3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60945" y="5331774"/>
                <a:ext cx="22733" cy="227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1027" name="Rectangle 1026">
                <a:extLst>
                  <a:ext uri="{FF2B5EF4-FFF2-40B4-BE49-F238E27FC236}">
                    <a16:creationId xmlns:a16="http://schemas.microsoft.com/office/drawing/2014/main" id="{5CB02167-4750-8056-D410-A41336363D51}"/>
                  </a:ext>
                </a:extLst>
              </p:cNvPr>
              <p:cNvSpPr/>
              <p:nvPr/>
            </p:nvSpPr>
            <p:spPr>
              <a:xfrm>
                <a:off x="1410246" y="4673602"/>
                <a:ext cx="89607" cy="23537"/>
              </a:xfrm>
              <a:prstGeom prst="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28" name="Group 1027">
              <a:extLst>
                <a:ext uri="{FF2B5EF4-FFF2-40B4-BE49-F238E27FC236}">
                  <a16:creationId xmlns:a16="http://schemas.microsoft.com/office/drawing/2014/main" id="{9126CDFC-9DDB-EF0A-7B54-FBE5B9E58BD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262994" y="4143031"/>
              <a:ext cx="127911" cy="267292"/>
              <a:chOff x="1276694" y="4636696"/>
              <a:chExt cx="362380" cy="757269"/>
            </a:xfrm>
          </p:grpSpPr>
          <p:sp>
            <p:nvSpPr>
              <p:cNvPr id="1029" name="Rectangle: Rounded Corners 1028">
                <a:extLst>
                  <a:ext uri="{FF2B5EF4-FFF2-40B4-BE49-F238E27FC236}">
                    <a16:creationId xmlns:a16="http://schemas.microsoft.com/office/drawing/2014/main" id="{5615B96F-3C83-BB9E-ABEA-AF99EC7EC60A}"/>
                  </a:ext>
                </a:extLst>
              </p:cNvPr>
              <p:cNvSpPr/>
              <p:nvPr/>
            </p:nvSpPr>
            <p:spPr>
              <a:xfrm>
                <a:off x="1276694" y="4636696"/>
                <a:ext cx="362380" cy="757269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1030" name="Rectangle 1029">
                <a:extLst>
                  <a:ext uri="{FF2B5EF4-FFF2-40B4-BE49-F238E27FC236}">
                    <a16:creationId xmlns:a16="http://schemas.microsoft.com/office/drawing/2014/main" id="{238A40EA-71BE-4931-57E7-8EAB54112913}"/>
                  </a:ext>
                </a:extLst>
              </p:cNvPr>
              <p:cNvSpPr/>
              <p:nvPr/>
            </p:nvSpPr>
            <p:spPr>
              <a:xfrm>
                <a:off x="1276694" y="4728060"/>
                <a:ext cx="362380" cy="571027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1031" name="Oval 1030">
                <a:extLst>
                  <a:ext uri="{FF2B5EF4-FFF2-40B4-BE49-F238E27FC236}">
                    <a16:creationId xmlns:a16="http://schemas.microsoft.com/office/drawing/2014/main" id="{9E18F220-541C-9CC4-78C9-1540DA6C77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60945" y="5331774"/>
                <a:ext cx="22733" cy="227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1032" name="Rectangle 1031">
                <a:extLst>
                  <a:ext uri="{FF2B5EF4-FFF2-40B4-BE49-F238E27FC236}">
                    <a16:creationId xmlns:a16="http://schemas.microsoft.com/office/drawing/2014/main" id="{DD13FD21-C662-6D3A-40EF-FFEF6E9EBDFD}"/>
                  </a:ext>
                </a:extLst>
              </p:cNvPr>
              <p:cNvSpPr/>
              <p:nvPr/>
            </p:nvSpPr>
            <p:spPr>
              <a:xfrm>
                <a:off x="1410246" y="4673602"/>
                <a:ext cx="89607" cy="23537"/>
              </a:xfrm>
              <a:prstGeom prst="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sz="3200"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98640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428AA-1877-1420-3D3A-FC8504EB2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General </a:t>
            </a:r>
            <a:r>
              <a:rPr lang="et-EE" err="1"/>
              <a:t>settings</a:t>
            </a:r>
            <a:r>
              <a:rPr lang="et-EE"/>
              <a:t> </a:t>
            </a:r>
            <a:r>
              <a:rPr lang="et-EE" err="1"/>
              <a:t>for</a:t>
            </a:r>
            <a:r>
              <a:rPr lang="et-EE"/>
              <a:t> all </a:t>
            </a:r>
            <a:r>
              <a:rPr lang="et-EE" err="1"/>
              <a:t>simulations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13A109-60B8-5125-1E31-D5A0171DD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10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1AA16B-7B7F-E396-7C36-4BB946669D22}"/>
              </a:ext>
            </a:extLst>
          </p:cNvPr>
          <p:cNvSpPr txBox="1"/>
          <p:nvPr/>
        </p:nvSpPr>
        <p:spPr>
          <a:xfrm>
            <a:off x="1516379" y="6352350"/>
            <a:ext cx="104430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</a:rPr>
              <a:t>[1</a:t>
            </a:r>
            <a:r>
              <a:rPr lang="et-EE" sz="1200" dirty="0">
                <a:effectLst/>
              </a:rPr>
              <a:t>6</a:t>
            </a:r>
            <a:r>
              <a:rPr lang="en-US" sz="1200" dirty="0">
                <a:effectLst/>
              </a:rPr>
              <a:t>]	MathWorks, “NR Cell Performance Evaluation with Physical Layer Integration,” 2022. https://se.mathworks.com/help/5g/ug/nr-cell-performance-evaluation-with-physical-layer-integration.html (accessed Jan. 19, 2022).</a:t>
            </a:r>
            <a:endParaRPr lang="en-US" sz="1200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B66C5EA1-A886-AEC9-5AC5-21B7A9DAD8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7235" y="1515975"/>
            <a:ext cx="8052220" cy="3850105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7F3F2D-AE00-AC61-F39F-7C53AD3F2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</p:spTree>
    <p:extLst>
      <p:ext uri="{BB962C8B-B14F-4D97-AF65-F5344CB8AC3E}">
        <p14:creationId xmlns:p14="http://schemas.microsoft.com/office/powerpoint/2010/main" val="1445560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CE730-41DE-C528-35AA-FEBCFC5AE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>
            <a:normAutofit/>
          </a:bodyPr>
          <a:lstStyle/>
          <a:p>
            <a:r>
              <a:rPr lang="et-EE" dirty="0" err="1"/>
              <a:t>Contribution</a:t>
            </a:r>
            <a:r>
              <a:rPr lang="et-EE" dirty="0"/>
              <a:t> 1, </a:t>
            </a:r>
            <a:r>
              <a:rPr lang="et-EE" dirty="0" err="1"/>
              <a:t>results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466E4-2982-D992-FE87-0FF60AD4D7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4889"/>
            <a:ext cx="5181600" cy="4392865"/>
          </a:xfrm>
        </p:spPr>
        <p:txBody>
          <a:bodyPr>
            <a:normAutofit/>
          </a:bodyPr>
          <a:lstStyle/>
          <a:p>
            <a:r>
              <a:rPr lang="et-EE" err="1"/>
              <a:t>Measured</a:t>
            </a:r>
            <a:r>
              <a:rPr lang="et-EE"/>
              <a:t> </a:t>
            </a:r>
            <a:r>
              <a:rPr lang="et-EE" err="1"/>
              <a:t>slice</a:t>
            </a:r>
            <a:r>
              <a:rPr lang="et-EE"/>
              <a:t> </a:t>
            </a:r>
            <a:r>
              <a:rPr lang="et-EE" err="1"/>
              <a:t>bandwidth</a:t>
            </a:r>
            <a:r>
              <a:rPr lang="et-EE"/>
              <a:t> </a:t>
            </a:r>
            <a:r>
              <a:rPr lang="et-EE" err="1"/>
              <a:t>utilization</a:t>
            </a:r>
            <a:r>
              <a:rPr lang="et-EE"/>
              <a:t>, </a:t>
            </a:r>
            <a:r>
              <a:rPr lang="et-EE" err="1"/>
              <a:t>throughput</a:t>
            </a:r>
            <a:r>
              <a:rPr lang="et-EE"/>
              <a:t>, </a:t>
            </a:r>
            <a:r>
              <a:rPr lang="et-EE" err="1"/>
              <a:t>goodput</a:t>
            </a:r>
            <a:endParaRPr lang="et-EE"/>
          </a:p>
          <a:p>
            <a:pPr lvl="1"/>
            <a:r>
              <a:rPr lang="et-EE" err="1"/>
              <a:t>Slice</a:t>
            </a:r>
            <a:r>
              <a:rPr lang="et-EE"/>
              <a:t> </a:t>
            </a:r>
            <a:r>
              <a:rPr lang="et-EE" err="1"/>
              <a:t>utilization</a:t>
            </a:r>
            <a:r>
              <a:rPr lang="et-EE"/>
              <a:t> </a:t>
            </a:r>
            <a:r>
              <a:rPr lang="et-EE" err="1"/>
              <a:t>is</a:t>
            </a:r>
            <a:r>
              <a:rPr lang="et-EE"/>
              <a:t> </a:t>
            </a:r>
            <a:r>
              <a:rPr lang="et-EE" err="1"/>
              <a:t>the</a:t>
            </a:r>
            <a:r>
              <a:rPr lang="et-EE"/>
              <a:t> </a:t>
            </a:r>
            <a:r>
              <a:rPr lang="et-EE" err="1"/>
              <a:t>average</a:t>
            </a:r>
            <a:r>
              <a:rPr lang="et-EE"/>
              <a:t> </a:t>
            </a:r>
            <a:r>
              <a:rPr lang="et-EE" err="1"/>
              <a:t>utilization</a:t>
            </a:r>
            <a:r>
              <a:rPr lang="et-EE"/>
              <a:t> of all </a:t>
            </a:r>
            <a:r>
              <a:rPr lang="et-EE" err="1"/>
              <a:t>subslices</a:t>
            </a:r>
            <a:endParaRPr lang="et-EE"/>
          </a:p>
          <a:p>
            <a:pPr lvl="1"/>
            <a:r>
              <a:rPr lang="et-EE" err="1"/>
              <a:t>Slice</a:t>
            </a:r>
            <a:r>
              <a:rPr lang="et-EE"/>
              <a:t> </a:t>
            </a:r>
            <a:r>
              <a:rPr lang="et-EE" err="1"/>
              <a:t>throughput</a:t>
            </a:r>
            <a:r>
              <a:rPr lang="et-EE"/>
              <a:t> </a:t>
            </a:r>
            <a:r>
              <a:rPr lang="et-EE" err="1"/>
              <a:t>is</a:t>
            </a:r>
            <a:r>
              <a:rPr lang="et-EE"/>
              <a:t> </a:t>
            </a:r>
            <a:r>
              <a:rPr lang="et-EE" err="1"/>
              <a:t>the</a:t>
            </a:r>
            <a:r>
              <a:rPr lang="et-EE"/>
              <a:t> </a:t>
            </a:r>
            <a:r>
              <a:rPr lang="et-EE" err="1"/>
              <a:t>sum</a:t>
            </a:r>
            <a:r>
              <a:rPr lang="et-EE"/>
              <a:t> of </a:t>
            </a:r>
            <a:r>
              <a:rPr lang="et-EE" err="1"/>
              <a:t>throughputs</a:t>
            </a:r>
            <a:r>
              <a:rPr lang="et-EE"/>
              <a:t> of </a:t>
            </a:r>
            <a:r>
              <a:rPr lang="et-EE" err="1"/>
              <a:t>subslices</a:t>
            </a:r>
            <a:endParaRPr lang="et-EE"/>
          </a:p>
          <a:p>
            <a:pPr lvl="1"/>
            <a:r>
              <a:rPr lang="et-EE" err="1"/>
              <a:t>Slice</a:t>
            </a:r>
            <a:r>
              <a:rPr lang="et-EE"/>
              <a:t> </a:t>
            </a:r>
            <a:r>
              <a:rPr lang="et-EE" err="1"/>
              <a:t>goodput</a:t>
            </a:r>
            <a:r>
              <a:rPr lang="et-EE"/>
              <a:t> </a:t>
            </a:r>
            <a:r>
              <a:rPr lang="et-EE" err="1"/>
              <a:t>is</a:t>
            </a:r>
            <a:r>
              <a:rPr lang="et-EE"/>
              <a:t> </a:t>
            </a:r>
            <a:r>
              <a:rPr lang="et-EE" err="1"/>
              <a:t>the</a:t>
            </a:r>
            <a:r>
              <a:rPr lang="et-EE"/>
              <a:t> </a:t>
            </a:r>
            <a:r>
              <a:rPr lang="et-EE" err="1"/>
              <a:t>sum</a:t>
            </a:r>
            <a:r>
              <a:rPr lang="et-EE"/>
              <a:t> of </a:t>
            </a:r>
            <a:r>
              <a:rPr lang="et-EE" err="1"/>
              <a:t>goodput</a:t>
            </a:r>
            <a:r>
              <a:rPr lang="et-EE"/>
              <a:t> of </a:t>
            </a:r>
            <a:r>
              <a:rPr lang="et-EE" err="1"/>
              <a:t>subslices</a:t>
            </a:r>
            <a:endParaRPr lang="et-EE"/>
          </a:p>
          <a:p>
            <a:r>
              <a:rPr lang="et-EE" err="1"/>
              <a:t>When</a:t>
            </a:r>
            <a:r>
              <a:rPr lang="et-EE"/>
              <a:t> </a:t>
            </a:r>
            <a:r>
              <a:rPr lang="et-EE" err="1"/>
              <a:t>more</a:t>
            </a:r>
            <a:r>
              <a:rPr lang="et-EE"/>
              <a:t> </a:t>
            </a:r>
            <a:r>
              <a:rPr lang="et-EE" err="1"/>
              <a:t>subslices</a:t>
            </a:r>
            <a:r>
              <a:rPr lang="et-EE"/>
              <a:t> </a:t>
            </a:r>
            <a:r>
              <a:rPr lang="et-EE" err="1"/>
              <a:t>then</a:t>
            </a:r>
            <a:r>
              <a:rPr lang="et-EE"/>
              <a:t> </a:t>
            </a:r>
            <a:r>
              <a:rPr lang="et-EE" err="1"/>
              <a:t>one</a:t>
            </a:r>
            <a:r>
              <a:rPr lang="et-EE"/>
              <a:t> </a:t>
            </a:r>
            <a:r>
              <a:rPr lang="et-EE" err="1"/>
              <a:t>subslice</a:t>
            </a:r>
            <a:r>
              <a:rPr lang="et-EE"/>
              <a:t> </a:t>
            </a:r>
            <a:r>
              <a:rPr lang="et-EE" err="1"/>
              <a:t>is</a:t>
            </a:r>
            <a:r>
              <a:rPr lang="et-EE"/>
              <a:t> </a:t>
            </a:r>
            <a:r>
              <a:rPr lang="et-EE" err="1"/>
              <a:t>smaller</a:t>
            </a:r>
            <a:r>
              <a:rPr lang="et-EE"/>
              <a:t>, and </a:t>
            </a:r>
            <a:r>
              <a:rPr lang="et-EE" err="1"/>
              <a:t>slice</a:t>
            </a:r>
            <a:r>
              <a:rPr lang="et-EE"/>
              <a:t> </a:t>
            </a:r>
            <a:r>
              <a:rPr lang="et-EE" err="1"/>
              <a:t>performance</a:t>
            </a:r>
            <a:r>
              <a:rPr lang="et-EE"/>
              <a:t> </a:t>
            </a:r>
            <a:r>
              <a:rPr lang="et-EE" err="1"/>
              <a:t>degraded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DE0E8-1B85-5AC0-FF25-1A26FF180B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D0B459-A9EA-5BFC-D8FF-FE8DFA45C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8018EC6-FC5A-218B-1C57-B21B7EE169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2202" y="1921855"/>
            <a:ext cx="5690115" cy="2573152"/>
          </a:xfrm>
        </p:spPr>
      </p:pic>
    </p:spTree>
    <p:extLst>
      <p:ext uri="{BB962C8B-B14F-4D97-AF65-F5344CB8AC3E}">
        <p14:creationId xmlns:p14="http://schemas.microsoft.com/office/powerpoint/2010/main" val="122699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22D58-D4A3-B396-81A9-571C0B6F9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>
            <a:normAutofit fontScale="90000"/>
          </a:bodyPr>
          <a:lstStyle/>
          <a:p>
            <a:r>
              <a:rPr lang="et-EE" dirty="0" err="1"/>
              <a:t>Contribution</a:t>
            </a:r>
            <a:r>
              <a:rPr lang="et-EE" dirty="0"/>
              <a:t> 2 (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vs </a:t>
            </a:r>
            <a:r>
              <a:rPr lang="et-EE" dirty="0" err="1"/>
              <a:t>size</a:t>
            </a:r>
            <a:r>
              <a:rPr lang="et-EE" dirty="0"/>
              <a:t>), </a:t>
            </a:r>
            <a:br>
              <a:rPr lang="et-EE" dirty="0"/>
            </a:br>
            <a:r>
              <a:rPr lang="et-EE" dirty="0" err="1"/>
              <a:t>related</a:t>
            </a:r>
            <a:r>
              <a:rPr lang="et-EE" dirty="0"/>
              <a:t> </a:t>
            </a:r>
            <a:r>
              <a:rPr lang="et-EE" dirty="0" err="1"/>
              <a:t>work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6E379A-0147-1AA4-B7B4-242700AA5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377950"/>
            <a:ext cx="5616575" cy="4389438"/>
          </a:xfrm>
        </p:spPr>
        <p:txBody>
          <a:bodyPr>
            <a:normAutofit fontScale="92500"/>
          </a:bodyPr>
          <a:lstStyle/>
          <a:p>
            <a:r>
              <a:rPr lang="et-EE" dirty="0" err="1"/>
              <a:t>Efficient</a:t>
            </a:r>
            <a:r>
              <a:rPr lang="et-EE" dirty="0"/>
              <a:t> </a:t>
            </a:r>
            <a:r>
              <a:rPr lang="et-EE" dirty="0" err="1"/>
              <a:t>resource</a:t>
            </a:r>
            <a:r>
              <a:rPr lang="et-EE" dirty="0"/>
              <a:t> </a:t>
            </a:r>
            <a:r>
              <a:rPr lang="et-EE" dirty="0" err="1"/>
              <a:t>allocation</a:t>
            </a:r>
            <a:r>
              <a:rPr lang="et-EE" dirty="0"/>
              <a:t> </a:t>
            </a:r>
            <a:r>
              <a:rPr lang="et-EE" dirty="0" err="1"/>
              <a:t>results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in </a:t>
            </a:r>
            <a:r>
              <a:rPr lang="et-EE" dirty="0" err="1"/>
              <a:t>close-to-slice</a:t>
            </a:r>
            <a:r>
              <a:rPr lang="et-EE" dirty="0"/>
              <a:t> </a:t>
            </a:r>
            <a:r>
              <a:rPr lang="et-EE" dirty="0" err="1"/>
              <a:t>overload</a:t>
            </a:r>
            <a:r>
              <a:rPr lang="et-EE" dirty="0"/>
              <a:t> </a:t>
            </a:r>
            <a:r>
              <a:rPr lang="et-EE" dirty="0" err="1"/>
              <a:t>situation</a:t>
            </a:r>
            <a:r>
              <a:rPr lang="et-EE" dirty="0"/>
              <a:t>.</a:t>
            </a:r>
          </a:p>
          <a:p>
            <a:r>
              <a:rPr lang="et-EE" dirty="0" err="1"/>
              <a:t>If</a:t>
            </a:r>
            <a:r>
              <a:rPr lang="et-EE" dirty="0"/>
              <a:t> 5G-NR BWP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smaller</a:t>
            </a:r>
            <a:r>
              <a:rPr lang="et-EE" dirty="0"/>
              <a:t> </a:t>
            </a:r>
            <a:r>
              <a:rPr lang="et-EE" dirty="0" err="1"/>
              <a:t>than</a:t>
            </a:r>
            <a:r>
              <a:rPr lang="et-EE" dirty="0"/>
              <a:t> 20 </a:t>
            </a:r>
            <a:r>
              <a:rPr lang="et-EE" dirty="0" err="1"/>
              <a:t>RBs</a:t>
            </a:r>
            <a:r>
              <a:rPr lang="et-EE" dirty="0"/>
              <a:t>, </a:t>
            </a:r>
            <a:r>
              <a:rPr lang="et-EE" dirty="0" err="1"/>
              <a:t>then</a:t>
            </a:r>
            <a:r>
              <a:rPr lang="et-EE" dirty="0"/>
              <a:t> </a:t>
            </a:r>
            <a:r>
              <a:rPr lang="et-EE" dirty="0" err="1"/>
              <a:t>control</a:t>
            </a:r>
            <a:r>
              <a:rPr lang="et-EE" dirty="0"/>
              <a:t> </a:t>
            </a:r>
            <a:r>
              <a:rPr lang="et-EE" dirty="0" err="1"/>
              <a:t>blocks</a:t>
            </a:r>
            <a:r>
              <a:rPr lang="et-EE" dirty="0"/>
              <a:t> </a:t>
            </a:r>
            <a:r>
              <a:rPr lang="et-EE" dirty="0" err="1"/>
              <a:t>puncture</a:t>
            </a:r>
            <a:r>
              <a:rPr lang="et-EE" dirty="0"/>
              <a:t> </a:t>
            </a:r>
            <a:r>
              <a:rPr lang="et-EE" dirty="0" err="1"/>
              <a:t>each</a:t>
            </a:r>
            <a:r>
              <a:rPr lang="et-EE" dirty="0"/>
              <a:t> </a:t>
            </a:r>
            <a:r>
              <a:rPr lang="et-EE" dirty="0" err="1"/>
              <a:t>other</a:t>
            </a:r>
            <a:r>
              <a:rPr lang="et-EE" dirty="0"/>
              <a:t> and </a:t>
            </a:r>
            <a:r>
              <a:rPr lang="et-EE" dirty="0" err="1"/>
              <a:t>increase</a:t>
            </a:r>
            <a:r>
              <a:rPr lang="et-EE" dirty="0"/>
              <a:t> </a:t>
            </a:r>
            <a:r>
              <a:rPr lang="et-EE" dirty="0" err="1"/>
              <a:t>coupling</a:t>
            </a:r>
            <a:r>
              <a:rPr lang="et-EE" dirty="0"/>
              <a:t> loss [112].</a:t>
            </a:r>
          </a:p>
          <a:p>
            <a:r>
              <a:rPr lang="et-EE" dirty="0"/>
              <a:t>For UE,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smaller</a:t>
            </a:r>
            <a:r>
              <a:rPr lang="et-EE" dirty="0"/>
              <a:t> </a:t>
            </a:r>
            <a:r>
              <a:rPr lang="et-EE" dirty="0" err="1"/>
              <a:t>bandwidth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use</a:t>
            </a:r>
            <a:r>
              <a:rPr lang="et-EE" dirty="0"/>
              <a:t>,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more</a:t>
            </a:r>
            <a:r>
              <a:rPr lang="et-EE" dirty="0"/>
              <a:t> </a:t>
            </a:r>
            <a:r>
              <a:rPr lang="et-EE" dirty="0" err="1"/>
              <a:t>energy</a:t>
            </a:r>
            <a:r>
              <a:rPr lang="et-EE" dirty="0"/>
              <a:t> </a:t>
            </a:r>
            <a:r>
              <a:rPr lang="et-EE" dirty="0" err="1"/>
              <a:t>efficient</a:t>
            </a:r>
            <a:r>
              <a:rPr lang="et-EE" dirty="0"/>
              <a:t> </a:t>
            </a:r>
            <a:r>
              <a:rPr lang="et-EE" dirty="0" err="1"/>
              <a:t>it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[113].</a:t>
            </a:r>
          </a:p>
          <a:p>
            <a:r>
              <a:rPr lang="et-EE" dirty="0"/>
              <a:t>Research </a:t>
            </a:r>
            <a:r>
              <a:rPr lang="et-EE" dirty="0" err="1"/>
              <a:t>gap</a:t>
            </a:r>
            <a:endParaRPr lang="et-EE" dirty="0"/>
          </a:p>
          <a:p>
            <a:pPr lvl="1"/>
            <a:r>
              <a:rPr lang="et-EE" dirty="0"/>
              <a:t>The BWP </a:t>
            </a:r>
            <a:r>
              <a:rPr lang="et-EE" dirty="0" err="1"/>
              <a:t>size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not</a:t>
            </a:r>
            <a:r>
              <a:rPr lang="et-EE" dirty="0"/>
              <a:t> </a:t>
            </a:r>
            <a:r>
              <a:rPr lang="et-EE" dirty="0" err="1"/>
              <a:t>investigated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</a:t>
            </a:r>
            <a:r>
              <a:rPr lang="et-EE" dirty="0" err="1"/>
              <a:t>performance</a:t>
            </a:r>
            <a:endParaRPr lang="et-E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2035CF-5857-B3BB-766E-7A2EB6D5B6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C9E73F-B612-CF23-C4D0-ED09604D4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4B292D-EE32-EDC2-05F6-CCBED572C6B3}"/>
              </a:ext>
            </a:extLst>
          </p:cNvPr>
          <p:cNvSpPr txBox="1"/>
          <p:nvPr/>
        </p:nvSpPr>
        <p:spPr>
          <a:xfrm>
            <a:off x="1518138" y="6170070"/>
            <a:ext cx="10263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</a:rPr>
              <a:t>[1</a:t>
            </a:r>
            <a:r>
              <a:rPr lang="et-EE" sz="1200" dirty="0">
                <a:effectLst/>
              </a:rPr>
              <a:t>12</a:t>
            </a:r>
            <a:r>
              <a:rPr lang="en-US" sz="1200" dirty="0">
                <a:effectLst/>
              </a:rPr>
              <a:t>]	K. </a:t>
            </a:r>
            <a:r>
              <a:rPr lang="en-US" sz="1200" dirty="0" err="1">
                <a:effectLst/>
              </a:rPr>
              <a:t>Hooli</a:t>
            </a:r>
            <a:r>
              <a:rPr lang="en-US" sz="1200" dirty="0">
                <a:effectLst/>
              </a:rPr>
              <a:t> </a:t>
            </a:r>
            <a:r>
              <a:rPr lang="en-US" sz="1200" i="1" dirty="0">
                <a:effectLst/>
              </a:rPr>
              <a:t>et al.</a:t>
            </a:r>
            <a:r>
              <a:rPr lang="en-US" sz="1200" dirty="0">
                <a:effectLst/>
              </a:rPr>
              <a:t>, “Extending 5G to narrow spectrum allocations,” </a:t>
            </a:r>
            <a:r>
              <a:rPr lang="en-US" sz="1200" i="1" dirty="0">
                <a:effectLst/>
              </a:rPr>
              <a:t>IEEE J. Sel. Areas </a:t>
            </a:r>
            <a:r>
              <a:rPr lang="en-US" sz="1200" i="1" dirty="0" err="1">
                <a:effectLst/>
              </a:rPr>
              <a:t>Commun</a:t>
            </a:r>
            <a:r>
              <a:rPr lang="en-US" sz="1200" i="1" dirty="0">
                <a:effectLst/>
              </a:rPr>
              <a:t>.</a:t>
            </a:r>
            <a:r>
              <a:rPr lang="en-US" sz="1200" dirty="0">
                <a:effectLst/>
              </a:rPr>
              <a:t>, pp. 1–1, 2023, </a:t>
            </a:r>
            <a:r>
              <a:rPr lang="en-US" sz="1200" dirty="0" err="1">
                <a:effectLst/>
              </a:rPr>
              <a:t>doi</a:t>
            </a:r>
            <a:r>
              <a:rPr lang="en-US" sz="1200" dirty="0">
                <a:effectLst/>
              </a:rPr>
              <a:t>: 10.1109/JSAC.2023.3273703.</a:t>
            </a:r>
            <a:endParaRPr lang="et-EE" sz="1200" dirty="0">
              <a:effectLst/>
            </a:endParaRPr>
          </a:p>
          <a:p>
            <a:r>
              <a:rPr lang="en-US" sz="1200" dirty="0">
                <a:effectLst/>
              </a:rPr>
              <a:t>[</a:t>
            </a:r>
            <a:r>
              <a:rPr lang="et-EE" sz="1200" dirty="0">
                <a:effectLst/>
              </a:rPr>
              <a:t>1</a:t>
            </a:r>
            <a:r>
              <a:rPr lang="en-US" sz="1200" dirty="0">
                <a:effectLst/>
              </a:rPr>
              <a:t>1</a:t>
            </a:r>
            <a:r>
              <a:rPr lang="et-EE" sz="1200" dirty="0">
                <a:effectLst/>
              </a:rPr>
              <a:t>3</a:t>
            </a:r>
            <a:r>
              <a:rPr lang="en-US" sz="1200" dirty="0">
                <a:effectLst/>
              </a:rPr>
              <a:t>]	W. Yang </a:t>
            </a:r>
            <a:r>
              <a:rPr lang="en-US" sz="1200" i="1" dirty="0">
                <a:effectLst/>
              </a:rPr>
              <a:t>et al.</a:t>
            </a:r>
            <a:r>
              <a:rPr lang="en-US" sz="1200" dirty="0">
                <a:effectLst/>
              </a:rPr>
              <a:t>, “Narrowband Wireless Access for Low-Power Massive Internet of Things: A Bandwidth Perspective,” </a:t>
            </a:r>
            <a:r>
              <a:rPr lang="en-US" sz="1200" i="1" dirty="0">
                <a:effectLst/>
              </a:rPr>
              <a:t>IEEE </a:t>
            </a:r>
            <a:r>
              <a:rPr lang="en-US" sz="1200" i="1" dirty="0" err="1">
                <a:effectLst/>
              </a:rPr>
              <a:t>Wirel</a:t>
            </a:r>
            <a:r>
              <a:rPr lang="en-US" sz="1200" i="1" dirty="0">
                <a:effectLst/>
              </a:rPr>
              <a:t>. </a:t>
            </a:r>
            <a:r>
              <a:rPr lang="en-US" sz="1200" i="1" dirty="0" err="1">
                <a:effectLst/>
              </a:rPr>
              <a:t>Commun</a:t>
            </a:r>
            <a:r>
              <a:rPr lang="en-US" sz="1200" i="1" dirty="0">
                <a:effectLst/>
              </a:rPr>
              <a:t>.</a:t>
            </a:r>
            <a:r>
              <a:rPr lang="en-US" sz="1200" dirty="0">
                <a:effectLst/>
              </a:rPr>
              <a:t>, vol. 24, no. 3, pp. 138–145, Jun. 2017, </a:t>
            </a:r>
            <a:r>
              <a:rPr lang="en-US" sz="1200" dirty="0" err="1">
                <a:effectLst/>
              </a:rPr>
              <a:t>doi</a:t>
            </a:r>
            <a:r>
              <a:rPr lang="en-US" sz="1200" dirty="0">
                <a:effectLst/>
              </a:rPr>
              <a:t>: 10.1109/MWC.2017.1600298.</a:t>
            </a:r>
            <a:endParaRPr lang="en-US" sz="1200" dirty="0"/>
          </a:p>
        </p:txBody>
      </p:sp>
      <p:pic>
        <p:nvPicPr>
          <p:cNvPr id="12" name="Graphic 11" descr="Cake slice outline">
            <a:extLst>
              <a:ext uri="{FF2B5EF4-FFF2-40B4-BE49-F238E27FC236}">
                <a16:creationId xmlns:a16="http://schemas.microsoft.com/office/drawing/2014/main" id="{39F827A9-58FD-A577-B7D1-101012D98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86137" y="2201796"/>
            <a:ext cx="914400" cy="914400"/>
          </a:xfrm>
          <a:prstGeom prst="rect">
            <a:avLst/>
          </a:prstGeom>
        </p:spPr>
      </p:pic>
      <p:pic>
        <p:nvPicPr>
          <p:cNvPr id="13" name="Graphic 12" descr="Cake slice outline">
            <a:extLst>
              <a:ext uri="{FF2B5EF4-FFF2-40B4-BE49-F238E27FC236}">
                <a16:creationId xmlns:a16="http://schemas.microsoft.com/office/drawing/2014/main" id="{5DA3521D-C2E7-3B20-751C-76EE90F8C6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38727" y="1115372"/>
            <a:ext cx="2417456" cy="2417456"/>
          </a:xfrm>
          <a:prstGeom prst="rect">
            <a:avLst/>
          </a:prstGeom>
        </p:spPr>
      </p:pic>
      <p:pic>
        <p:nvPicPr>
          <p:cNvPr id="15" name="Graphic 14" descr="Badge Question Mark outline">
            <a:extLst>
              <a:ext uri="{FF2B5EF4-FFF2-40B4-BE49-F238E27FC236}">
                <a16:creationId xmlns:a16="http://schemas.microsoft.com/office/drawing/2014/main" id="{45FB364C-2187-14DD-CC6E-D3F90DB5D2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86137" y="3330575"/>
            <a:ext cx="914400" cy="914400"/>
          </a:xfrm>
          <a:prstGeom prst="rect">
            <a:avLst/>
          </a:prstGeom>
        </p:spPr>
      </p:pic>
      <p:pic>
        <p:nvPicPr>
          <p:cNvPr id="16" name="Graphic 15" descr="Badge Question Mark outline">
            <a:extLst>
              <a:ext uri="{FF2B5EF4-FFF2-40B4-BE49-F238E27FC236}">
                <a16:creationId xmlns:a16="http://schemas.microsoft.com/office/drawing/2014/main" id="{2CBD19CE-9FF8-7B86-28FC-8ACA0636CF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87473" y="3330575"/>
            <a:ext cx="914400" cy="914400"/>
          </a:xfrm>
          <a:prstGeom prst="rect">
            <a:avLst/>
          </a:prstGeom>
        </p:spPr>
      </p:pic>
      <p:pic>
        <p:nvPicPr>
          <p:cNvPr id="18" name="Graphic 17" descr="Fork In Road outline">
            <a:extLst>
              <a:ext uri="{FF2B5EF4-FFF2-40B4-BE49-F238E27FC236}">
                <a16:creationId xmlns:a16="http://schemas.microsoft.com/office/drawing/2014/main" id="{FFE88997-8AB0-5C16-95C9-774E28D5D0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81527" y="34290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197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9D69D-3BEB-3260-58D1-22FDACB34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>
            <a:normAutofit/>
          </a:bodyPr>
          <a:lstStyle/>
          <a:p>
            <a:r>
              <a:rPr lang="et-EE" dirty="0" err="1"/>
              <a:t>Contribution</a:t>
            </a:r>
            <a:r>
              <a:rPr lang="et-EE" dirty="0"/>
              <a:t> 2, </a:t>
            </a:r>
            <a:r>
              <a:rPr lang="et-EE" dirty="0" err="1"/>
              <a:t>method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6A225-5CBD-9F4E-1CCA-4C74D4E080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4889"/>
            <a:ext cx="5181600" cy="4392865"/>
          </a:xfrm>
        </p:spPr>
        <p:txBody>
          <a:bodyPr>
            <a:normAutofit fontScale="92500" lnSpcReduction="20000"/>
          </a:bodyPr>
          <a:lstStyle/>
          <a:p>
            <a:r>
              <a:rPr lang="et-EE" err="1"/>
              <a:t>Plan</a:t>
            </a:r>
            <a:r>
              <a:rPr lang="et-EE"/>
              <a:t> </a:t>
            </a:r>
            <a:r>
              <a:rPr lang="et-EE" err="1"/>
              <a:t>simulations</a:t>
            </a:r>
            <a:endParaRPr lang="et-EE"/>
          </a:p>
          <a:p>
            <a:r>
              <a:rPr lang="et-EE" err="1"/>
              <a:t>Subslice</a:t>
            </a:r>
            <a:r>
              <a:rPr lang="et-EE"/>
              <a:t> </a:t>
            </a:r>
            <a:r>
              <a:rPr lang="et-EE" err="1"/>
              <a:t>sizes</a:t>
            </a:r>
            <a:r>
              <a:rPr lang="et-EE"/>
              <a:t> 4-275 </a:t>
            </a:r>
            <a:r>
              <a:rPr lang="et-EE" err="1"/>
              <a:t>RBs</a:t>
            </a:r>
            <a:endParaRPr lang="et-EE"/>
          </a:p>
          <a:p>
            <a:r>
              <a:rPr lang="et-EE"/>
              <a:t>For </a:t>
            </a:r>
            <a:r>
              <a:rPr lang="et-EE" err="1"/>
              <a:t>each</a:t>
            </a:r>
            <a:r>
              <a:rPr lang="et-EE"/>
              <a:t> RB </a:t>
            </a:r>
            <a:r>
              <a:rPr lang="et-EE" err="1"/>
              <a:t>allocated</a:t>
            </a:r>
            <a:r>
              <a:rPr lang="et-EE"/>
              <a:t> </a:t>
            </a:r>
            <a:r>
              <a:rPr lang="et-EE" err="1"/>
              <a:t>one</a:t>
            </a:r>
            <a:r>
              <a:rPr lang="et-EE"/>
              <a:t> UE </a:t>
            </a:r>
            <a:r>
              <a:rPr lang="et-EE" err="1"/>
              <a:t>admitted</a:t>
            </a:r>
            <a:endParaRPr lang="et-EE"/>
          </a:p>
          <a:p>
            <a:r>
              <a:rPr lang="et-EE"/>
              <a:t>UE </a:t>
            </a:r>
            <a:r>
              <a:rPr lang="et-EE" err="1"/>
              <a:t>settings</a:t>
            </a:r>
            <a:r>
              <a:rPr lang="et-EE"/>
              <a:t>	</a:t>
            </a:r>
          </a:p>
          <a:p>
            <a:pPr lvl="1"/>
            <a:r>
              <a:rPr lang="et-EE"/>
              <a:t>UE </a:t>
            </a:r>
            <a:r>
              <a:rPr lang="et-EE" err="1"/>
              <a:t>requested</a:t>
            </a:r>
            <a:r>
              <a:rPr lang="et-EE"/>
              <a:t> </a:t>
            </a:r>
            <a:r>
              <a:rPr lang="et-EE" err="1"/>
              <a:t>rate</a:t>
            </a:r>
            <a:r>
              <a:rPr lang="et-EE"/>
              <a:t> (</a:t>
            </a:r>
            <a:r>
              <a:rPr lang="et-EE" err="1"/>
              <a:t>theoretical</a:t>
            </a:r>
            <a:r>
              <a:rPr lang="et-EE"/>
              <a:t> </a:t>
            </a:r>
            <a:r>
              <a:rPr lang="et-EE" err="1"/>
              <a:t>maximum</a:t>
            </a:r>
            <a:r>
              <a:rPr lang="et-EE"/>
              <a:t> </a:t>
            </a:r>
            <a:r>
              <a:rPr lang="et-EE" err="1"/>
              <a:t>is</a:t>
            </a:r>
            <a:r>
              <a:rPr lang="et-EE"/>
              <a:t> 1.33 </a:t>
            </a:r>
            <a:r>
              <a:rPr lang="et-EE" err="1"/>
              <a:t>Mbps</a:t>
            </a:r>
            <a:r>
              <a:rPr lang="et-EE"/>
              <a:t> </a:t>
            </a:r>
            <a:r>
              <a:rPr lang="et-EE" err="1"/>
              <a:t>per</a:t>
            </a:r>
            <a:r>
              <a:rPr lang="et-EE"/>
              <a:t> RB)</a:t>
            </a:r>
          </a:p>
          <a:p>
            <a:pPr lvl="1"/>
            <a:r>
              <a:rPr lang="et-EE"/>
              <a:t>UE </a:t>
            </a:r>
            <a:r>
              <a:rPr lang="et-EE" err="1"/>
              <a:t>packet</a:t>
            </a:r>
            <a:r>
              <a:rPr lang="et-EE"/>
              <a:t> </a:t>
            </a:r>
            <a:r>
              <a:rPr lang="et-EE" err="1"/>
              <a:t>size</a:t>
            </a:r>
            <a:r>
              <a:rPr lang="et-EE"/>
              <a:t> [40 B, 50 B, 150 B, 500 B, 1500 B]</a:t>
            </a:r>
          </a:p>
          <a:p>
            <a:pPr lvl="1"/>
            <a:r>
              <a:rPr lang="et-EE"/>
              <a:t>UE BLER (</a:t>
            </a:r>
            <a:r>
              <a:rPr lang="et-EE" err="1"/>
              <a:t>determined</a:t>
            </a:r>
            <a:r>
              <a:rPr lang="et-EE"/>
              <a:t> by </a:t>
            </a:r>
            <a:r>
              <a:rPr lang="et-EE" err="1"/>
              <a:t>selection</a:t>
            </a:r>
            <a:r>
              <a:rPr lang="et-EE"/>
              <a:t> of UE </a:t>
            </a:r>
            <a:r>
              <a:rPr lang="et-EE" err="1"/>
              <a:t>distance</a:t>
            </a:r>
            <a:r>
              <a:rPr lang="et-EE"/>
              <a:t> </a:t>
            </a:r>
            <a:r>
              <a:rPr lang="et-EE" err="1"/>
              <a:t>from</a:t>
            </a:r>
            <a:r>
              <a:rPr lang="et-EE"/>
              <a:t> </a:t>
            </a:r>
            <a:r>
              <a:rPr lang="et-EE" err="1"/>
              <a:t>gNB</a:t>
            </a:r>
            <a:r>
              <a:rPr lang="et-EE"/>
              <a:t>)</a:t>
            </a:r>
          </a:p>
          <a:p>
            <a:pPr lvl="2"/>
            <a:r>
              <a:rPr lang="et-EE" err="1"/>
              <a:t>Good</a:t>
            </a:r>
            <a:r>
              <a:rPr lang="et-EE"/>
              <a:t> BLER (</a:t>
            </a:r>
            <a:r>
              <a:rPr lang="et-EE" err="1"/>
              <a:t>distance</a:t>
            </a:r>
            <a:r>
              <a:rPr lang="et-EE"/>
              <a:t> 1-275 m)</a:t>
            </a:r>
          </a:p>
          <a:p>
            <a:pPr lvl="2"/>
            <a:r>
              <a:rPr lang="et-EE" err="1"/>
              <a:t>Medium</a:t>
            </a:r>
            <a:r>
              <a:rPr lang="et-EE"/>
              <a:t> BLER (</a:t>
            </a:r>
            <a:r>
              <a:rPr lang="et-EE" err="1"/>
              <a:t>distance</a:t>
            </a:r>
            <a:r>
              <a:rPr lang="et-EE"/>
              <a:t> 1001-1275 m)</a:t>
            </a:r>
          </a:p>
          <a:p>
            <a:pPr lvl="2"/>
            <a:r>
              <a:rPr lang="et-EE"/>
              <a:t>Poor BLER (</a:t>
            </a:r>
            <a:r>
              <a:rPr lang="et-EE" err="1"/>
              <a:t>distance</a:t>
            </a:r>
            <a:r>
              <a:rPr lang="et-EE"/>
              <a:t> 6001-6275 m)</a:t>
            </a:r>
          </a:p>
        </p:txBody>
      </p:sp>
      <p:graphicFrame>
        <p:nvGraphicFramePr>
          <p:cNvPr id="66" name="Content Placeholder 65">
            <a:extLst>
              <a:ext uri="{FF2B5EF4-FFF2-40B4-BE49-F238E27FC236}">
                <a16:creationId xmlns:a16="http://schemas.microsoft.com/office/drawing/2014/main" id="{4705C3C4-55CC-1AFE-FE49-6CCEA21F2F7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37214806"/>
              </p:ext>
            </p:extLst>
          </p:nvPr>
        </p:nvGraphicFramePr>
        <p:xfrm>
          <a:off x="6786544" y="3178156"/>
          <a:ext cx="4366733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3548">
                  <a:extLst>
                    <a:ext uri="{9D8B030D-6E8A-4147-A177-3AD203B41FA5}">
                      <a16:colId xmlns:a16="http://schemas.microsoft.com/office/drawing/2014/main" val="3809248104"/>
                    </a:ext>
                  </a:extLst>
                </a:gridCol>
                <a:gridCol w="3403185">
                  <a:extLst>
                    <a:ext uri="{9D8B030D-6E8A-4147-A177-3AD203B41FA5}">
                      <a16:colId xmlns:a16="http://schemas.microsoft.com/office/drawing/2014/main" val="2715631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t-EE" b="1" dirty="0"/>
                        <a:t>KPI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b="1" dirty="0" err="1"/>
                        <a:t>Description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36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/>
                        <a:t>utilUL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Bandwidth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utilization</a:t>
                      </a:r>
                      <a:r>
                        <a:rPr lang="et-EE" dirty="0"/>
                        <a:t> in </a:t>
                      </a:r>
                      <a:r>
                        <a:rPr lang="et-EE" dirty="0" err="1"/>
                        <a:t>uplink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525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/>
                        <a:t>utilDL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Bandwidth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utilization</a:t>
                      </a:r>
                      <a:r>
                        <a:rPr lang="et-EE" dirty="0"/>
                        <a:t> in </a:t>
                      </a:r>
                      <a:r>
                        <a:rPr lang="et-EE" dirty="0" err="1"/>
                        <a:t>downlink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855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gdp1UL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Goodput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per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one</a:t>
                      </a:r>
                      <a:r>
                        <a:rPr lang="et-EE" dirty="0"/>
                        <a:t> RB in </a:t>
                      </a:r>
                      <a:r>
                        <a:rPr lang="et-EE" dirty="0" err="1"/>
                        <a:t>uplink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38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gdp1DL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Goodput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per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one</a:t>
                      </a:r>
                      <a:r>
                        <a:rPr lang="et-EE" dirty="0"/>
                        <a:t> RB in </a:t>
                      </a:r>
                      <a:r>
                        <a:rPr lang="et-EE" dirty="0" err="1"/>
                        <a:t>downlink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782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/>
                        <a:t>blerUL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Block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error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ratio</a:t>
                      </a:r>
                      <a:r>
                        <a:rPr lang="et-EE" dirty="0"/>
                        <a:t> in </a:t>
                      </a:r>
                      <a:r>
                        <a:rPr lang="et-EE" dirty="0" err="1"/>
                        <a:t>uplink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26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/>
                        <a:t>blerDL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Block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error</a:t>
                      </a:r>
                      <a:r>
                        <a:rPr lang="et-EE" dirty="0"/>
                        <a:t> </a:t>
                      </a:r>
                      <a:r>
                        <a:rPr lang="et-EE" dirty="0" err="1"/>
                        <a:t>ratio</a:t>
                      </a:r>
                      <a:r>
                        <a:rPr lang="et-EE" dirty="0"/>
                        <a:t> in </a:t>
                      </a:r>
                      <a:r>
                        <a:rPr lang="et-EE" dirty="0" err="1"/>
                        <a:t>downlink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583616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52AD48-D2A3-17A2-453D-FC130B0A4F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EA483-E95A-0FAF-42FD-7319618E5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2121720-DDA1-D3AC-976F-DFBFF46DCD80}"/>
              </a:ext>
            </a:extLst>
          </p:cNvPr>
          <p:cNvGrpSpPr>
            <a:grpSpLocks noChangeAspect="1"/>
          </p:cNvGrpSpPr>
          <p:nvPr/>
        </p:nvGrpSpPr>
        <p:grpSpPr>
          <a:xfrm>
            <a:off x="7011963" y="1559813"/>
            <a:ext cx="4218929" cy="1452512"/>
            <a:chOff x="8496010" y="402143"/>
            <a:chExt cx="2185029" cy="752272"/>
          </a:xfrm>
        </p:grpSpPr>
        <p:sp>
          <p:nvSpPr>
            <p:cNvPr id="7" name="Speech Bubble: Rectangle with Corners Rounded 6">
              <a:extLst>
                <a:ext uri="{FF2B5EF4-FFF2-40B4-BE49-F238E27FC236}">
                  <a16:creationId xmlns:a16="http://schemas.microsoft.com/office/drawing/2014/main" id="{998742EC-51A8-4272-EFF7-FEB5FA48DD08}"/>
                </a:ext>
              </a:extLst>
            </p:cNvPr>
            <p:cNvSpPr/>
            <p:nvPr/>
          </p:nvSpPr>
          <p:spPr>
            <a:xfrm>
              <a:off x="8496010" y="402143"/>
              <a:ext cx="2185029" cy="745858"/>
            </a:xfrm>
            <a:prstGeom prst="wedgeRoundRectCallout">
              <a:avLst>
                <a:gd name="adj1" fmla="val -54573"/>
                <a:gd name="adj2" fmla="val -18721"/>
                <a:gd name="adj3" fmla="val 16667"/>
              </a:avLst>
            </a:prstGeom>
            <a:ln w="28575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t-EE" sz="2000">
                <a:cs typeface="Times New Roman" panose="02020603050405020304" pitchFamily="18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C81C85F-58F5-58B0-83BC-148DE7F1ECE9}"/>
                </a:ext>
              </a:extLst>
            </p:cNvPr>
            <p:cNvCxnSpPr/>
            <p:nvPr/>
          </p:nvCxnSpPr>
          <p:spPr>
            <a:xfrm>
              <a:off x="8547145" y="935355"/>
              <a:ext cx="1800000" cy="0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276E93A-3DD2-6C0E-1072-C04C8F172B98}"/>
                </a:ext>
              </a:extLst>
            </p:cNvPr>
            <p:cNvCxnSpPr/>
            <p:nvPr/>
          </p:nvCxnSpPr>
          <p:spPr>
            <a:xfrm>
              <a:off x="8546055" y="876300"/>
              <a:ext cx="0" cy="118110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DEB3E0A-058A-025E-E069-C5BE40A13089}"/>
                </a:ext>
              </a:extLst>
            </p:cNvPr>
            <p:cNvCxnSpPr/>
            <p:nvPr/>
          </p:nvCxnSpPr>
          <p:spPr>
            <a:xfrm>
              <a:off x="10349565" y="876300"/>
              <a:ext cx="0" cy="118110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Left Brace 10">
              <a:extLst>
                <a:ext uri="{FF2B5EF4-FFF2-40B4-BE49-F238E27FC236}">
                  <a16:creationId xmlns:a16="http://schemas.microsoft.com/office/drawing/2014/main" id="{7041858B-A115-EB2B-EB4B-08C0BF2A2A98}"/>
                </a:ext>
              </a:extLst>
            </p:cNvPr>
            <p:cNvSpPr/>
            <p:nvPr/>
          </p:nvSpPr>
          <p:spPr>
            <a:xfrm rot="5400000">
              <a:off x="9369071" y="-42369"/>
              <a:ext cx="155448" cy="1800000"/>
            </a:xfrm>
            <a:prstGeom prst="lef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2000">
                <a:cs typeface="Times New Roman" panose="02020603050405020304" pitchFamily="18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CF1A406-5D33-6510-8232-3BECCE171F49}"/>
                </a:ext>
              </a:extLst>
            </p:cNvPr>
            <p:cNvCxnSpPr>
              <a:stCxn id="11" idx="0"/>
            </p:cNvCxnSpPr>
            <p:nvPr/>
          </p:nvCxnSpPr>
          <p:spPr>
            <a:xfrm flipV="1">
              <a:off x="10346795" y="933346"/>
              <a:ext cx="140784" cy="2009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6EF4F4C-13AB-7927-13BD-485B2C18B9C1}"/>
                </a:ext>
              </a:extLst>
            </p:cNvPr>
            <p:cNvSpPr txBox="1"/>
            <p:nvPr/>
          </p:nvSpPr>
          <p:spPr>
            <a:xfrm>
              <a:off x="10299427" y="933450"/>
              <a:ext cx="334742" cy="220965"/>
            </a:xfrm>
            <a:prstGeom prst="rect">
              <a:avLst/>
            </a:prstGeom>
            <a:noFill/>
          </p:spPr>
          <p:txBody>
            <a:bodyPr wrap="none" tIns="72000" rtlCol="0">
              <a:spAutoFit/>
            </a:bodyPr>
            <a:lstStyle/>
            <a:p>
              <a:r>
                <a:rPr lang="et-EE" sz="2000" i="1">
                  <a:cs typeface="Times New Roman" panose="02020603050405020304" pitchFamily="18" charset="0"/>
                </a:rPr>
                <a:t>f</a:t>
              </a:r>
              <a:r>
                <a:rPr lang="et-EE" sz="2000">
                  <a:cs typeface="Times New Roman" panose="02020603050405020304" pitchFamily="18" charset="0"/>
                </a:rPr>
                <a:t>, Hz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C25EB96-85CA-4451-4759-920F58945258}"/>
                </a:ext>
              </a:extLst>
            </p:cNvPr>
            <p:cNvSpPr txBox="1"/>
            <p:nvPr/>
          </p:nvSpPr>
          <p:spPr>
            <a:xfrm>
              <a:off x="9103804" y="878823"/>
              <a:ext cx="678450" cy="239792"/>
            </a:xfrm>
            <a:prstGeom prst="rect">
              <a:avLst/>
            </a:prstGeom>
            <a:noFill/>
          </p:spPr>
          <p:txBody>
            <a:bodyPr wrap="none" tIns="108000" rtlCol="0">
              <a:spAutoFit/>
            </a:bodyPr>
            <a:lstStyle/>
            <a:p>
              <a:r>
                <a:rPr lang="et-EE" sz="2000" err="1">
                  <a:cs typeface="Times New Roman" panose="02020603050405020304" pitchFamily="18" charset="0"/>
                </a:rPr>
                <a:t>bandwidth</a:t>
              </a:r>
              <a:endParaRPr lang="et-EE" sz="2000">
                <a:cs typeface="Times New Roman" panose="02020603050405020304" pitchFamily="18" charset="0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1C4B540-E00D-07EA-5835-4804AD6AC738}"/>
                </a:ext>
              </a:extLst>
            </p:cNvPr>
            <p:cNvGrpSpPr/>
            <p:nvPr/>
          </p:nvGrpSpPr>
          <p:grpSpPr>
            <a:xfrm>
              <a:off x="9240485" y="439122"/>
              <a:ext cx="402869" cy="354454"/>
              <a:chOff x="1413565" y="72316"/>
              <a:chExt cx="402869" cy="354454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3E8FD303-D643-642D-D9F5-DF9C8DD49B5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550119" y="72316"/>
                <a:ext cx="86138" cy="180000"/>
                <a:chOff x="1276694" y="4636696"/>
                <a:chExt cx="362380" cy="757269"/>
              </a:xfrm>
            </p:grpSpPr>
            <p:sp>
              <p:nvSpPr>
                <p:cNvPr id="62" name="Rectangle: Rounded Corners 61">
                  <a:extLst>
                    <a:ext uri="{FF2B5EF4-FFF2-40B4-BE49-F238E27FC236}">
                      <a16:creationId xmlns:a16="http://schemas.microsoft.com/office/drawing/2014/main" id="{0EF6C7F7-EE5D-D673-08FE-6D013E3BC32F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C0CD71EE-63B1-2CB6-7984-DEC31C8A315C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06945148-8A52-C3E5-8980-1F6B43D47CE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8085A0D4-75EF-F4D2-0B23-6D1FDBB5E693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7341E73-FAFD-C47F-1354-DDFAFC4769B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485880" y="108364"/>
                <a:ext cx="86138" cy="180000"/>
                <a:chOff x="1276694" y="4636696"/>
                <a:chExt cx="362380" cy="757269"/>
              </a:xfrm>
            </p:grpSpPr>
            <p:sp>
              <p:nvSpPr>
                <p:cNvPr id="58" name="Rectangle: Rounded Corners 57">
                  <a:extLst>
                    <a:ext uri="{FF2B5EF4-FFF2-40B4-BE49-F238E27FC236}">
                      <a16:creationId xmlns:a16="http://schemas.microsoft.com/office/drawing/2014/main" id="{76A72C04-9D52-C48B-6698-4F8299165444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E32CAAA5-65CB-4439-20EA-C44BC55E5098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FA6E7832-AAD2-467C-D299-A13E731D9E4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9A843D6A-5C9B-615B-E927-A989373CE491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6D617C2A-775E-F7C9-C5C0-7FD66A43292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610542" y="107077"/>
                <a:ext cx="86138" cy="180000"/>
                <a:chOff x="1276694" y="4636696"/>
                <a:chExt cx="362380" cy="757269"/>
              </a:xfrm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D6E7BF08-E75D-5FC2-DCF0-0FD89CBC29F2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F2118101-A83B-37A9-DC03-6E08B2078D9A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73CA53FA-5163-42CE-AEAA-6E4808853F5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718C3B28-7972-F170-604B-625D125F2006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016022D1-1922-166F-E3AF-C922B69FEDF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447225" y="179697"/>
                <a:ext cx="86138" cy="180000"/>
                <a:chOff x="1276694" y="4636696"/>
                <a:chExt cx="362380" cy="757269"/>
              </a:xfrm>
            </p:grpSpPr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22A61A26-AD24-1336-D61F-01C5BB7448A1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9E878F7A-EB2B-8C05-69C6-1D99D363DC14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6E6F02C9-E70A-4E91-3DFB-DA771067277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FD3CFFEC-5C14-4855-B5A5-A034364A0DCA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69817DC-1ACE-4767-BE7B-627E66E3668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551837" y="158519"/>
                <a:ext cx="86138" cy="180000"/>
                <a:chOff x="1276694" y="4636696"/>
                <a:chExt cx="362380" cy="757269"/>
              </a:xfrm>
            </p:grpSpPr>
            <p:sp>
              <p:nvSpPr>
                <p:cNvPr id="46" name="Rectangle: Rounded Corners 45">
                  <a:extLst>
                    <a:ext uri="{FF2B5EF4-FFF2-40B4-BE49-F238E27FC236}">
                      <a16:creationId xmlns:a16="http://schemas.microsoft.com/office/drawing/2014/main" id="{32BB69F1-3778-084C-87EF-BDEE3B686A83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587EE7BD-484C-5F78-C334-A387E83075B4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87C94B13-6522-9F91-DA0C-45E4CCAD095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25474385-2B35-F212-59C6-ED0B186128BF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18E253E-4958-DE2F-1B0D-CF2D3341EA6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670184" y="168813"/>
                <a:ext cx="86138" cy="180000"/>
                <a:chOff x="1276694" y="4636696"/>
                <a:chExt cx="362380" cy="757269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AE6E74B6-1122-C37F-AEC4-D0D3C5AB0172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BEE5C0E7-CBC5-0265-BBFD-15F06AE32E21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E0F16E73-2493-D9F1-F44C-8D1DEEFBD57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2993C6CF-398B-7B6F-18CD-FBCBFC669AC0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D9AD52FB-2FF6-EDB2-B056-A1B3B8A4030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413565" y="232130"/>
                <a:ext cx="86138" cy="180000"/>
                <a:chOff x="1276694" y="4636696"/>
                <a:chExt cx="362380" cy="757269"/>
              </a:xfrm>
            </p:grpSpPr>
            <p:sp>
              <p:nvSpPr>
                <p:cNvPr id="38" name="Rectangle: Rounded Corners 37">
                  <a:extLst>
                    <a:ext uri="{FF2B5EF4-FFF2-40B4-BE49-F238E27FC236}">
                      <a16:creationId xmlns:a16="http://schemas.microsoft.com/office/drawing/2014/main" id="{1DA17E2F-8D90-1E5B-3651-D338B66EE7CF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FAA45CF4-0832-D20A-219D-7FE633BB0CE0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F0100BD0-2F38-5A66-DCFF-BA08BA4369A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1BA31491-CFF1-35DA-6169-16373CCC18AD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0CD4539D-B488-283A-BCBD-F856C74F11B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519142" y="237010"/>
                <a:ext cx="86138" cy="180000"/>
                <a:chOff x="1276694" y="4636696"/>
                <a:chExt cx="362380" cy="757269"/>
              </a:xfrm>
            </p:grpSpPr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89395EAC-5FAB-D113-9B77-A5AA7756779E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B481C6CF-C1E2-C008-DBD6-C55EDD74EF3C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EDD54C98-394C-4481-718D-979D5220386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1434272-49C6-ED50-B62F-27A8CD30DE3C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C312EDEB-5205-A3F5-2BCE-2D64543272D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624719" y="241890"/>
                <a:ext cx="86138" cy="180000"/>
                <a:chOff x="1276694" y="4636696"/>
                <a:chExt cx="362380" cy="757269"/>
              </a:xfrm>
            </p:grpSpPr>
            <p:sp>
              <p:nvSpPr>
                <p:cNvPr id="30" name="Rectangle: Rounded Corners 29">
                  <a:extLst>
                    <a:ext uri="{FF2B5EF4-FFF2-40B4-BE49-F238E27FC236}">
                      <a16:creationId xmlns:a16="http://schemas.microsoft.com/office/drawing/2014/main" id="{FB800FBB-8E65-20BA-5296-EB0324A54FFF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E03D6ECF-F2CB-4DB7-D064-D2D34B730CD2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4F457A61-1683-B52B-03E8-24929C96562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509638F5-AB00-2F48-B2C6-B99865FAB71C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E3A1BDC-17D1-2058-53F9-107DD65B4C4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730296" y="246770"/>
                <a:ext cx="86138" cy="180000"/>
                <a:chOff x="1276694" y="4636696"/>
                <a:chExt cx="362380" cy="757269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BE9499BC-E369-5E1C-587D-158AFA2FFB51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4C46325-D79A-CDD4-B7D4-7045779B9044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6BBC2EFE-3E71-539E-D9D3-58C7BBFC073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970D2D8-CC78-B24C-D385-AC91BE43AECC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2000"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2662DEE7-6B6F-1ECB-3913-3A626F325C84}"/>
              </a:ext>
            </a:extLst>
          </p:cNvPr>
          <p:cNvSpPr txBox="1"/>
          <p:nvPr/>
        </p:nvSpPr>
        <p:spPr>
          <a:xfrm>
            <a:off x="1548882" y="5889821"/>
            <a:ext cx="58285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RB – </a:t>
            </a:r>
            <a:r>
              <a:rPr lang="et-EE" dirty="0" err="1"/>
              <a:t>resource</a:t>
            </a:r>
            <a:r>
              <a:rPr lang="et-EE" dirty="0"/>
              <a:t> </a:t>
            </a:r>
            <a:r>
              <a:rPr lang="et-EE" dirty="0" err="1"/>
              <a:t>block</a:t>
            </a:r>
            <a:r>
              <a:rPr lang="et-EE" dirty="0"/>
              <a:t> (180 kHz, </a:t>
            </a:r>
            <a:r>
              <a:rPr lang="et-EE" dirty="0" err="1"/>
              <a:t>if</a:t>
            </a:r>
            <a:r>
              <a:rPr lang="et-EE" dirty="0"/>
              <a:t> </a:t>
            </a:r>
            <a:r>
              <a:rPr lang="et-EE" dirty="0" err="1"/>
              <a:t>subcarrier</a:t>
            </a:r>
            <a:r>
              <a:rPr lang="et-EE" dirty="0"/>
              <a:t> </a:t>
            </a:r>
            <a:r>
              <a:rPr lang="et-EE" dirty="0" err="1"/>
              <a:t>spacing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15 kHz)</a:t>
            </a:r>
          </a:p>
          <a:p>
            <a:r>
              <a:rPr lang="et-EE" dirty="0"/>
              <a:t>UL – </a:t>
            </a:r>
            <a:r>
              <a:rPr lang="et-EE" dirty="0" err="1"/>
              <a:t>uplink</a:t>
            </a:r>
            <a:endParaRPr lang="et-EE" dirty="0"/>
          </a:p>
          <a:p>
            <a:r>
              <a:rPr lang="et-EE" dirty="0"/>
              <a:t>DL – </a:t>
            </a:r>
            <a:r>
              <a:rPr lang="et-EE" dirty="0" err="1"/>
              <a:t>downlink</a:t>
            </a:r>
            <a:r>
              <a:rPr lang="et-EE" dirty="0"/>
              <a:t> </a:t>
            </a:r>
            <a:endParaRPr lang="en-US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76DE14C-DB8C-ABC6-193E-BC979B485136}"/>
              </a:ext>
            </a:extLst>
          </p:cNvPr>
          <p:cNvSpPr txBox="1"/>
          <p:nvPr/>
        </p:nvSpPr>
        <p:spPr>
          <a:xfrm>
            <a:off x="7399170" y="5988061"/>
            <a:ext cx="3850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err="1"/>
              <a:t>goodput</a:t>
            </a:r>
            <a:r>
              <a:rPr lang="et-EE" dirty="0"/>
              <a:t> – </a:t>
            </a:r>
            <a:r>
              <a:rPr lang="et-EE" dirty="0" err="1"/>
              <a:t>application</a:t>
            </a:r>
            <a:r>
              <a:rPr lang="et-EE" dirty="0"/>
              <a:t> </a:t>
            </a:r>
            <a:r>
              <a:rPr lang="et-EE" dirty="0" err="1"/>
              <a:t>level</a:t>
            </a:r>
            <a:r>
              <a:rPr lang="et-EE" dirty="0"/>
              <a:t> </a:t>
            </a:r>
            <a:r>
              <a:rPr lang="et-EE" dirty="0" err="1"/>
              <a:t>throughput</a:t>
            </a:r>
            <a:endParaRPr lang="et-EE" dirty="0"/>
          </a:p>
          <a:p>
            <a:r>
              <a:rPr lang="et-EE" dirty="0"/>
              <a:t>BLER – </a:t>
            </a:r>
            <a:r>
              <a:rPr lang="et-EE" dirty="0" err="1"/>
              <a:t>block</a:t>
            </a:r>
            <a:r>
              <a:rPr lang="et-EE" dirty="0"/>
              <a:t> </a:t>
            </a:r>
            <a:r>
              <a:rPr lang="et-EE" dirty="0" err="1"/>
              <a:t>error</a:t>
            </a:r>
            <a:r>
              <a:rPr lang="et-EE" dirty="0"/>
              <a:t> </a:t>
            </a:r>
            <a:r>
              <a:rPr lang="et-EE" dirty="0" err="1"/>
              <a:t>ratio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239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E8DBE-90B5-D8AC-A052-39141781D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 err="1"/>
              <a:t>Contribution</a:t>
            </a:r>
            <a:r>
              <a:rPr lang="et-EE" dirty="0"/>
              <a:t> 2, </a:t>
            </a:r>
            <a:r>
              <a:rPr lang="et-EE" dirty="0" err="1"/>
              <a:t>results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451FF-6B70-9F5A-D7AB-A7F8E2EA9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14</a:t>
            </a:fld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9D1394A-4E28-A747-E030-AE42F44F87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57683" y="1276652"/>
            <a:ext cx="6888015" cy="5184527"/>
          </a:xfr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E342BD9A-F94B-F010-57F7-C44D6B92FC27}"/>
              </a:ext>
            </a:extLst>
          </p:cNvPr>
          <p:cNvSpPr/>
          <p:nvPr/>
        </p:nvSpPr>
        <p:spPr>
          <a:xfrm>
            <a:off x="343732" y="1851915"/>
            <a:ext cx="1836000" cy="715089"/>
          </a:xfrm>
          <a:prstGeom prst="wedgeRoundRectCallout">
            <a:avLst>
              <a:gd name="adj1" fmla="val 75550"/>
              <a:gd name="adj2" fmla="val -1896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err="1"/>
              <a:t>Shorter</a:t>
            </a:r>
            <a:r>
              <a:rPr lang="et-EE"/>
              <a:t> </a:t>
            </a:r>
            <a:r>
              <a:rPr lang="et-EE" err="1"/>
              <a:t>packets</a:t>
            </a:r>
            <a:r>
              <a:rPr lang="et-EE"/>
              <a:t>, </a:t>
            </a:r>
            <a:r>
              <a:rPr lang="et-EE" err="1"/>
              <a:t>higher</a:t>
            </a:r>
            <a:r>
              <a:rPr lang="et-EE"/>
              <a:t> </a:t>
            </a:r>
            <a:r>
              <a:rPr lang="et-EE" err="1"/>
              <a:t>utilization</a:t>
            </a:r>
            <a:endParaRPr lang="en-US"/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2D715D0D-6106-421B-F405-21F50605A9F8}"/>
              </a:ext>
            </a:extLst>
          </p:cNvPr>
          <p:cNvSpPr/>
          <p:nvPr/>
        </p:nvSpPr>
        <p:spPr>
          <a:xfrm>
            <a:off x="338477" y="3324603"/>
            <a:ext cx="1836000" cy="715089"/>
          </a:xfrm>
          <a:prstGeom prst="wedgeRoundRectCallout">
            <a:avLst>
              <a:gd name="adj1" fmla="val 73042"/>
              <a:gd name="adj2" fmla="val -1896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err="1"/>
              <a:t>Shorter</a:t>
            </a:r>
            <a:r>
              <a:rPr lang="et-EE"/>
              <a:t> </a:t>
            </a:r>
            <a:r>
              <a:rPr lang="et-EE" err="1"/>
              <a:t>packets</a:t>
            </a:r>
            <a:r>
              <a:rPr lang="et-EE"/>
              <a:t>, </a:t>
            </a:r>
            <a:r>
              <a:rPr lang="et-EE" err="1"/>
              <a:t>higher</a:t>
            </a:r>
            <a:r>
              <a:rPr lang="et-EE"/>
              <a:t> </a:t>
            </a:r>
            <a:r>
              <a:rPr lang="et-EE" err="1"/>
              <a:t>goodput</a:t>
            </a:r>
            <a:endParaRPr lang="en-US"/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5B7C5F27-4268-C952-335A-1C6C978AA2EC}"/>
              </a:ext>
            </a:extLst>
          </p:cNvPr>
          <p:cNvSpPr/>
          <p:nvPr/>
        </p:nvSpPr>
        <p:spPr>
          <a:xfrm>
            <a:off x="338477" y="4688356"/>
            <a:ext cx="1836000" cy="1021556"/>
          </a:xfrm>
          <a:prstGeom prst="wedgeRoundRectCallout">
            <a:avLst>
              <a:gd name="adj1" fmla="val 77342"/>
              <a:gd name="adj2" fmla="val -4472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/>
              <a:t>BLER </a:t>
            </a:r>
            <a:r>
              <a:rPr lang="et-EE" err="1"/>
              <a:t>does</a:t>
            </a:r>
            <a:r>
              <a:rPr lang="et-EE"/>
              <a:t> </a:t>
            </a:r>
            <a:r>
              <a:rPr lang="et-EE" err="1"/>
              <a:t>not</a:t>
            </a:r>
            <a:r>
              <a:rPr lang="et-EE"/>
              <a:t> </a:t>
            </a:r>
            <a:r>
              <a:rPr lang="et-EE" err="1"/>
              <a:t>depend</a:t>
            </a:r>
            <a:r>
              <a:rPr lang="et-EE"/>
              <a:t> on </a:t>
            </a:r>
            <a:r>
              <a:rPr lang="et-EE" err="1"/>
              <a:t>packet</a:t>
            </a:r>
            <a:r>
              <a:rPr lang="et-EE"/>
              <a:t> </a:t>
            </a:r>
            <a:r>
              <a:rPr lang="et-EE" err="1"/>
              <a:t>size</a:t>
            </a:r>
            <a:endParaRPr lang="en-US"/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68F99C9A-7316-C53F-BC60-0FD35F1E84C5}"/>
              </a:ext>
            </a:extLst>
          </p:cNvPr>
          <p:cNvSpPr/>
          <p:nvPr/>
        </p:nvSpPr>
        <p:spPr>
          <a:xfrm>
            <a:off x="10014854" y="1928916"/>
            <a:ext cx="1836000" cy="715089"/>
          </a:xfrm>
          <a:prstGeom prst="wedgeRoundRectCallout">
            <a:avLst>
              <a:gd name="adj1" fmla="val -69204"/>
              <a:gd name="adj2" fmla="val -8336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err="1"/>
              <a:t>Higher</a:t>
            </a:r>
            <a:r>
              <a:rPr lang="et-EE"/>
              <a:t> BLER, </a:t>
            </a:r>
            <a:r>
              <a:rPr lang="et-EE" err="1"/>
              <a:t>higher</a:t>
            </a:r>
            <a:r>
              <a:rPr lang="et-EE"/>
              <a:t> </a:t>
            </a:r>
            <a:r>
              <a:rPr lang="et-EE" err="1"/>
              <a:t>utilization</a:t>
            </a:r>
            <a:endParaRPr lang="en-US"/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2C6D70DF-BA12-233F-E577-85AF679C0C7B}"/>
              </a:ext>
            </a:extLst>
          </p:cNvPr>
          <p:cNvSpPr/>
          <p:nvPr/>
        </p:nvSpPr>
        <p:spPr>
          <a:xfrm>
            <a:off x="10049068" y="3335582"/>
            <a:ext cx="1836000" cy="715089"/>
          </a:xfrm>
          <a:prstGeom prst="wedgeRoundRectCallout">
            <a:avLst>
              <a:gd name="adj1" fmla="val -70637"/>
              <a:gd name="adj2" fmla="val -15695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err="1"/>
              <a:t>Lower</a:t>
            </a:r>
            <a:r>
              <a:rPr lang="et-EE"/>
              <a:t> BLER, </a:t>
            </a:r>
            <a:r>
              <a:rPr lang="et-EE" err="1"/>
              <a:t>higher</a:t>
            </a:r>
            <a:r>
              <a:rPr lang="et-EE"/>
              <a:t> </a:t>
            </a:r>
            <a:r>
              <a:rPr lang="et-EE" err="1"/>
              <a:t>goodput</a:t>
            </a:r>
            <a:endParaRPr lang="en-US"/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D0211BAD-DD25-AE95-1E19-63CC6C6D60DE}"/>
              </a:ext>
            </a:extLst>
          </p:cNvPr>
          <p:cNvSpPr/>
          <p:nvPr/>
        </p:nvSpPr>
        <p:spPr>
          <a:xfrm>
            <a:off x="10014854" y="5058500"/>
            <a:ext cx="1836000" cy="1021556"/>
          </a:xfrm>
          <a:prstGeom prst="wedgeRoundRectCallout">
            <a:avLst>
              <a:gd name="adj1" fmla="val -83178"/>
              <a:gd name="adj2" fmla="val 1968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et-EE"/>
              <a:t>BLER </a:t>
            </a:r>
            <a:r>
              <a:rPr lang="et-EE" err="1"/>
              <a:t>is</a:t>
            </a:r>
            <a:r>
              <a:rPr lang="et-EE"/>
              <a:t> </a:t>
            </a:r>
            <a:r>
              <a:rPr lang="et-EE" err="1"/>
              <a:t>the</a:t>
            </a:r>
            <a:r>
              <a:rPr lang="et-EE"/>
              <a:t> </a:t>
            </a:r>
            <a:r>
              <a:rPr lang="et-EE" err="1"/>
              <a:t>same</a:t>
            </a:r>
            <a:r>
              <a:rPr lang="et-EE"/>
              <a:t> </a:t>
            </a:r>
            <a:r>
              <a:rPr lang="et-EE" err="1"/>
              <a:t>for</a:t>
            </a:r>
            <a:r>
              <a:rPr lang="et-EE"/>
              <a:t> </a:t>
            </a:r>
            <a:r>
              <a:rPr lang="et-EE" err="1"/>
              <a:t>large</a:t>
            </a:r>
            <a:r>
              <a:rPr lang="et-EE"/>
              <a:t> </a:t>
            </a:r>
            <a:r>
              <a:rPr lang="et-EE" err="1"/>
              <a:t>subslices</a:t>
            </a:r>
            <a:r>
              <a:rPr lang="et-EE"/>
              <a:t> in DL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495CC5-6337-ACCC-8D6E-D3AF6FAE4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</p:spTree>
    <p:extLst>
      <p:ext uri="{BB962C8B-B14F-4D97-AF65-F5344CB8AC3E}">
        <p14:creationId xmlns:p14="http://schemas.microsoft.com/office/powerpoint/2010/main" val="4191411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52322D66-423A-E4BB-9534-6282BC6AE0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6912" y="1275584"/>
            <a:ext cx="7428887" cy="349343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2BD632-A365-6EFF-C4A2-3E2D94018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 err="1"/>
              <a:t>Contribution</a:t>
            </a:r>
            <a:r>
              <a:rPr lang="et-EE" dirty="0"/>
              <a:t> 2, </a:t>
            </a:r>
            <a:r>
              <a:rPr lang="et-EE" dirty="0" err="1"/>
              <a:t>findings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463C8C-E596-3A05-063F-D768936A5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15</a:t>
            </a:fld>
            <a:endParaRPr lang="en-US"/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82BA19AB-3B54-97BE-0484-D0F6F979B363}"/>
              </a:ext>
            </a:extLst>
          </p:cNvPr>
          <p:cNvSpPr/>
          <p:nvPr/>
        </p:nvSpPr>
        <p:spPr>
          <a:xfrm>
            <a:off x="335904" y="4523055"/>
            <a:ext cx="1908000" cy="1021556"/>
          </a:xfrm>
          <a:prstGeom prst="wedgeRoundRectCallout">
            <a:avLst>
              <a:gd name="adj1" fmla="val 110057"/>
              <a:gd name="adj2" fmla="val -62923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et-EE" err="1"/>
              <a:t>High</a:t>
            </a:r>
            <a:r>
              <a:rPr lang="et-EE"/>
              <a:t> </a:t>
            </a:r>
            <a:r>
              <a:rPr lang="et-EE" err="1"/>
              <a:t>utilization</a:t>
            </a:r>
            <a:r>
              <a:rPr lang="et-EE"/>
              <a:t>, </a:t>
            </a:r>
            <a:r>
              <a:rPr lang="et-EE" err="1"/>
              <a:t>low</a:t>
            </a:r>
            <a:r>
              <a:rPr lang="et-EE"/>
              <a:t> </a:t>
            </a:r>
            <a:r>
              <a:rPr lang="et-EE" err="1"/>
              <a:t>goodput</a:t>
            </a:r>
            <a:r>
              <a:rPr lang="et-EE"/>
              <a:t>, </a:t>
            </a:r>
            <a:r>
              <a:rPr lang="et-EE" err="1"/>
              <a:t>high</a:t>
            </a:r>
            <a:r>
              <a:rPr lang="et-EE"/>
              <a:t> BLER </a:t>
            </a:r>
            <a:endParaRPr lang="en-US"/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801A1C23-2935-339A-A532-A1D503B9B06C}"/>
              </a:ext>
            </a:extLst>
          </p:cNvPr>
          <p:cNvSpPr/>
          <p:nvPr/>
        </p:nvSpPr>
        <p:spPr>
          <a:xfrm>
            <a:off x="2222284" y="5388278"/>
            <a:ext cx="1908000" cy="1021556"/>
          </a:xfrm>
          <a:prstGeom prst="wedgeRoundRectCallout">
            <a:avLst>
              <a:gd name="adj1" fmla="val 37082"/>
              <a:gd name="adj2" fmla="val -99503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et-EE" err="1"/>
              <a:t>High</a:t>
            </a:r>
            <a:r>
              <a:rPr lang="et-EE"/>
              <a:t> </a:t>
            </a:r>
            <a:r>
              <a:rPr lang="et-EE" err="1"/>
              <a:t>utilization</a:t>
            </a:r>
            <a:r>
              <a:rPr lang="et-EE"/>
              <a:t>, </a:t>
            </a:r>
            <a:r>
              <a:rPr lang="et-EE" err="1"/>
              <a:t>low</a:t>
            </a:r>
            <a:r>
              <a:rPr lang="et-EE"/>
              <a:t> </a:t>
            </a:r>
            <a:r>
              <a:rPr lang="et-EE" err="1"/>
              <a:t>goodput</a:t>
            </a:r>
            <a:r>
              <a:rPr lang="et-EE"/>
              <a:t> and </a:t>
            </a:r>
            <a:r>
              <a:rPr lang="et-EE" err="1"/>
              <a:t>low</a:t>
            </a:r>
            <a:r>
              <a:rPr lang="et-EE"/>
              <a:t> BLER</a:t>
            </a:r>
            <a:endParaRPr lang="en-US"/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B38CB187-2647-616D-1C1B-9D27761E3D47}"/>
              </a:ext>
            </a:extLst>
          </p:cNvPr>
          <p:cNvSpPr/>
          <p:nvPr/>
        </p:nvSpPr>
        <p:spPr>
          <a:xfrm>
            <a:off x="4219466" y="5589639"/>
            <a:ext cx="1908000" cy="715089"/>
          </a:xfrm>
          <a:prstGeom prst="wedgeRoundRectCallout">
            <a:avLst>
              <a:gd name="adj1" fmla="val 5270"/>
              <a:gd name="adj2" fmla="val -157608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et-EE" err="1"/>
              <a:t>High</a:t>
            </a:r>
            <a:r>
              <a:rPr lang="et-EE"/>
              <a:t> </a:t>
            </a:r>
            <a:r>
              <a:rPr lang="et-EE" err="1"/>
              <a:t>utilization</a:t>
            </a:r>
            <a:r>
              <a:rPr lang="et-EE"/>
              <a:t>, </a:t>
            </a:r>
            <a:r>
              <a:rPr lang="et-EE" err="1"/>
              <a:t>low</a:t>
            </a:r>
            <a:r>
              <a:rPr lang="et-EE"/>
              <a:t> </a:t>
            </a:r>
            <a:r>
              <a:rPr lang="et-EE" err="1"/>
              <a:t>goodput</a:t>
            </a:r>
            <a:endParaRPr lang="et-EE"/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755C3189-AA68-36F4-F6C8-5A5E90718A17}"/>
              </a:ext>
            </a:extLst>
          </p:cNvPr>
          <p:cNvSpPr/>
          <p:nvPr/>
        </p:nvSpPr>
        <p:spPr>
          <a:xfrm>
            <a:off x="6312900" y="5452422"/>
            <a:ext cx="1908000" cy="1021556"/>
          </a:xfrm>
          <a:prstGeom prst="wedgeRoundRectCallout">
            <a:avLst>
              <a:gd name="adj1" fmla="val -1359"/>
              <a:gd name="adj2" fmla="val -123158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et-EE" err="1"/>
              <a:t>Lowest</a:t>
            </a:r>
            <a:r>
              <a:rPr lang="et-EE"/>
              <a:t> </a:t>
            </a:r>
            <a:r>
              <a:rPr lang="et-EE" err="1"/>
              <a:t>utilization</a:t>
            </a:r>
            <a:r>
              <a:rPr lang="et-EE"/>
              <a:t> </a:t>
            </a:r>
            <a:r>
              <a:rPr lang="et-EE" err="1"/>
              <a:t>with</a:t>
            </a:r>
            <a:r>
              <a:rPr lang="et-EE"/>
              <a:t> </a:t>
            </a:r>
            <a:r>
              <a:rPr lang="et-EE" err="1"/>
              <a:t>reasonable</a:t>
            </a:r>
            <a:r>
              <a:rPr lang="et-EE"/>
              <a:t> </a:t>
            </a:r>
            <a:r>
              <a:rPr lang="et-EE" err="1"/>
              <a:t>goodput</a:t>
            </a:r>
            <a:endParaRPr lang="et-EE"/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79C7D302-4F40-8A3E-9205-D3D83DFA5DD7}"/>
              </a:ext>
            </a:extLst>
          </p:cNvPr>
          <p:cNvSpPr/>
          <p:nvPr/>
        </p:nvSpPr>
        <p:spPr>
          <a:xfrm>
            <a:off x="8308512" y="5661627"/>
            <a:ext cx="1908000" cy="715089"/>
          </a:xfrm>
          <a:prstGeom prst="wedgeRoundRectCallout">
            <a:avLst>
              <a:gd name="adj1" fmla="val -64754"/>
              <a:gd name="adj2" fmla="val -163527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et-EE" err="1"/>
              <a:t>High</a:t>
            </a:r>
            <a:r>
              <a:rPr lang="et-EE"/>
              <a:t> </a:t>
            </a:r>
            <a:r>
              <a:rPr lang="et-EE" err="1"/>
              <a:t>utilization</a:t>
            </a:r>
            <a:r>
              <a:rPr lang="et-EE"/>
              <a:t> and </a:t>
            </a:r>
            <a:r>
              <a:rPr lang="et-EE" err="1"/>
              <a:t>goodput</a:t>
            </a:r>
            <a:r>
              <a:rPr lang="et-EE"/>
              <a:t> 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E5EF6531-9EB7-E5AF-D333-ED82EF9A5C55}"/>
              </a:ext>
            </a:extLst>
          </p:cNvPr>
          <p:cNvSpPr/>
          <p:nvPr/>
        </p:nvSpPr>
        <p:spPr>
          <a:xfrm>
            <a:off x="9805088" y="4277382"/>
            <a:ext cx="1908000" cy="1328023"/>
          </a:xfrm>
          <a:prstGeom prst="wedgeRoundRectCallout">
            <a:avLst>
              <a:gd name="adj1" fmla="val -87915"/>
              <a:gd name="adj2" fmla="val 239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et-EE" err="1"/>
              <a:t>High</a:t>
            </a:r>
            <a:r>
              <a:rPr lang="et-EE"/>
              <a:t> </a:t>
            </a:r>
            <a:r>
              <a:rPr lang="et-EE" err="1"/>
              <a:t>utilization</a:t>
            </a:r>
            <a:r>
              <a:rPr lang="et-EE"/>
              <a:t> and </a:t>
            </a:r>
            <a:r>
              <a:rPr lang="et-EE" err="1"/>
              <a:t>higher</a:t>
            </a:r>
            <a:r>
              <a:rPr lang="et-EE"/>
              <a:t> </a:t>
            </a:r>
            <a:r>
              <a:rPr lang="et-EE" err="1"/>
              <a:t>goodput</a:t>
            </a:r>
            <a:r>
              <a:rPr lang="et-EE"/>
              <a:t> </a:t>
            </a:r>
            <a:r>
              <a:rPr lang="et-EE" err="1"/>
              <a:t>with</a:t>
            </a:r>
            <a:r>
              <a:rPr lang="et-EE"/>
              <a:t> </a:t>
            </a:r>
            <a:r>
              <a:rPr lang="et-EE" err="1"/>
              <a:t>higher</a:t>
            </a:r>
            <a:r>
              <a:rPr lang="et-EE"/>
              <a:t> BLER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4F5E7E42-5A54-1FC5-F600-61B905DCE1ED}"/>
              </a:ext>
            </a:extLst>
          </p:cNvPr>
          <p:cNvSpPr/>
          <p:nvPr/>
        </p:nvSpPr>
        <p:spPr>
          <a:xfrm>
            <a:off x="2575249" y="1391744"/>
            <a:ext cx="3346579" cy="1385358"/>
          </a:xfrm>
          <a:prstGeom prst="wedgeRoundRectCallout">
            <a:avLst>
              <a:gd name="adj1" fmla="val 70013"/>
              <a:gd name="adj2" fmla="val 16141"/>
              <a:gd name="adj3" fmla="val 16667"/>
            </a:avLst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B3789D-C6EB-A658-9149-1C7740DC0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5A9D642-496D-DC97-21F5-E1367C939809}"/>
              </a:ext>
            </a:extLst>
          </p:cNvPr>
          <p:cNvSpPr/>
          <p:nvPr/>
        </p:nvSpPr>
        <p:spPr>
          <a:xfrm>
            <a:off x="6574970" y="1474236"/>
            <a:ext cx="640703" cy="1051249"/>
          </a:xfrm>
          <a:prstGeom prst="round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755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01B3A-99F3-FD11-955B-978FC0123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/>
          <a:lstStyle/>
          <a:p>
            <a:r>
              <a:rPr lang="et-EE" dirty="0" err="1"/>
              <a:t>Contribution</a:t>
            </a:r>
            <a:r>
              <a:rPr lang="et-EE" dirty="0"/>
              <a:t> 3 (</a:t>
            </a:r>
            <a:r>
              <a:rPr lang="et-EE" dirty="0" err="1"/>
              <a:t>subslicing</a:t>
            </a:r>
            <a:r>
              <a:rPr lang="et-EE" dirty="0"/>
              <a:t> </a:t>
            </a:r>
            <a:r>
              <a:rPr lang="et-EE" dirty="0" err="1"/>
              <a:t>algorithm</a:t>
            </a:r>
            <a:r>
              <a:rPr lang="et-EE" dirty="0"/>
              <a:t>), </a:t>
            </a:r>
            <a:r>
              <a:rPr lang="et-EE" dirty="0" err="1"/>
              <a:t>related</a:t>
            </a:r>
            <a:r>
              <a:rPr lang="et-EE" dirty="0"/>
              <a:t> </a:t>
            </a:r>
            <a:r>
              <a:rPr lang="et-EE" dirty="0" err="1"/>
              <a:t>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E70B3-E468-B36B-CEA3-B8768D801E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69635"/>
            <a:ext cx="5181600" cy="4335115"/>
          </a:xfrm>
        </p:spPr>
        <p:txBody>
          <a:bodyPr>
            <a:normAutofit fontScale="85000" lnSpcReduction="10000"/>
          </a:bodyPr>
          <a:lstStyle/>
          <a:p>
            <a:r>
              <a:rPr lang="et-EE" dirty="0" err="1"/>
              <a:t>Subslicing</a:t>
            </a:r>
            <a:r>
              <a:rPr lang="et-EE" dirty="0"/>
              <a:t> in [84] by UE </a:t>
            </a:r>
            <a:r>
              <a:rPr lang="et-EE" dirty="0" err="1"/>
              <a:t>requirements</a:t>
            </a:r>
            <a:r>
              <a:rPr lang="et-EE" dirty="0"/>
              <a:t> </a:t>
            </a:r>
            <a:r>
              <a:rPr lang="et-EE" dirty="0" err="1"/>
              <a:t>has</a:t>
            </a:r>
            <a:r>
              <a:rPr lang="et-EE" dirty="0"/>
              <a:t> </a:t>
            </a:r>
            <a:r>
              <a:rPr lang="et-EE" dirty="0" err="1"/>
              <a:t>improved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</a:p>
          <a:p>
            <a:pPr lvl="1"/>
            <a:r>
              <a:rPr lang="et-EE" dirty="0"/>
              <a:t>Number of </a:t>
            </a:r>
            <a:r>
              <a:rPr lang="et-EE" dirty="0" err="1"/>
              <a:t>subslices</a:t>
            </a:r>
            <a:r>
              <a:rPr lang="et-EE" dirty="0"/>
              <a:t> </a:t>
            </a:r>
            <a:r>
              <a:rPr lang="et-EE" dirty="0" err="1"/>
              <a:t>decided</a:t>
            </a:r>
            <a:r>
              <a:rPr lang="et-EE" dirty="0"/>
              <a:t> by </a:t>
            </a:r>
            <a:r>
              <a:rPr lang="et-EE" dirty="0" err="1"/>
              <a:t>quality</a:t>
            </a:r>
            <a:r>
              <a:rPr lang="et-EE" dirty="0"/>
              <a:t> of </a:t>
            </a:r>
            <a:r>
              <a:rPr lang="et-EE" dirty="0" err="1"/>
              <a:t>clusters</a:t>
            </a:r>
            <a:r>
              <a:rPr lang="et-EE" dirty="0"/>
              <a:t> </a:t>
            </a:r>
            <a:r>
              <a:rPr lang="et-EE" dirty="0" err="1"/>
              <a:t>not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capacity</a:t>
            </a:r>
            <a:r>
              <a:rPr lang="et-EE" dirty="0"/>
              <a:t> of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bandwidth</a:t>
            </a:r>
            <a:r>
              <a:rPr lang="et-EE" dirty="0"/>
              <a:t> </a:t>
            </a:r>
            <a:r>
              <a:rPr lang="et-EE" dirty="0" err="1"/>
              <a:t>resource</a:t>
            </a:r>
            <a:endParaRPr lang="et-EE" dirty="0"/>
          </a:p>
          <a:p>
            <a:r>
              <a:rPr lang="et-EE" dirty="0"/>
              <a:t>The [85] and [87] </a:t>
            </a:r>
            <a:r>
              <a:rPr lang="et-EE" dirty="0" err="1"/>
              <a:t>deal</a:t>
            </a:r>
            <a:r>
              <a:rPr lang="et-EE" dirty="0"/>
              <a:t> </a:t>
            </a:r>
            <a:r>
              <a:rPr lang="et-EE" dirty="0" err="1"/>
              <a:t>with</a:t>
            </a:r>
            <a:r>
              <a:rPr lang="et-EE" dirty="0"/>
              <a:t> </a:t>
            </a:r>
            <a:r>
              <a:rPr lang="et-EE" dirty="0" err="1"/>
              <a:t>radio</a:t>
            </a:r>
            <a:r>
              <a:rPr lang="et-EE" dirty="0"/>
              <a:t> </a:t>
            </a:r>
            <a:r>
              <a:rPr lang="et-EE" dirty="0" err="1"/>
              <a:t>resource</a:t>
            </a:r>
            <a:r>
              <a:rPr lang="et-EE" dirty="0"/>
              <a:t> </a:t>
            </a:r>
            <a:r>
              <a:rPr lang="et-EE" dirty="0" err="1"/>
              <a:t>partitioning</a:t>
            </a:r>
            <a:r>
              <a:rPr lang="et-EE" dirty="0"/>
              <a:t> in </a:t>
            </a:r>
            <a:r>
              <a:rPr lang="et-EE" dirty="0" err="1"/>
              <a:t>time-frequency</a:t>
            </a:r>
            <a:r>
              <a:rPr lang="et-EE" dirty="0"/>
              <a:t> </a:t>
            </a:r>
            <a:r>
              <a:rPr lang="et-EE" dirty="0" err="1"/>
              <a:t>plane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find</a:t>
            </a:r>
            <a:r>
              <a:rPr lang="et-EE" dirty="0"/>
              <a:t> </a:t>
            </a:r>
            <a:r>
              <a:rPr lang="et-EE" dirty="0" err="1"/>
              <a:t>largest</a:t>
            </a:r>
            <a:r>
              <a:rPr lang="et-EE" dirty="0"/>
              <a:t> </a:t>
            </a:r>
            <a:r>
              <a:rPr lang="et-EE" dirty="0" err="1"/>
              <a:t>unallocated</a:t>
            </a:r>
            <a:r>
              <a:rPr lang="et-EE" dirty="0"/>
              <a:t> </a:t>
            </a:r>
            <a:r>
              <a:rPr lang="et-EE" dirty="0" err="1"/>
              <a:t>space</a:t>
            </a:r>
            <a:r>
              <a:rPr lang="et-EE" dirty="0"/>
              <a:t> and </a:t>
            </a:r>
            <a:r>
              <a:rPr lang="et-EE" dirty="0" err="1"/>
              <a:t>achieve</a:t>
            </a:r>
            <a:r>
              <a:rPr lang="et-EE" dirty="0"/>
              <a:t> </a:t>
            </a:r>
            <a:r>
              <a:rPr lang="et-EE" dirty="0" err="1"/>
              <a:t>resource</a:t>
            </a:r>
            <a:r>
              <a:rPr lang="et-EE" dirty="0"/>
              <a:t> </a:t>
            </a:r>
            <a:r>
              <a:rPr lang="et-EE" dirty="0" err="1"/>
              <a:t>usage</a:t>
            </a:r>
            <a:r>
              <a:rPr lang="et-EE" dirty="0"/>
              <a:t> </a:t>
            </a:r>
            <a:r>
              <a:rPr lang="et-EE" dirty="0" err="1"/>
              <a:t>efficiency</a:t>
            </a:r>
            <a:r>
              <a:rPr lang="et-EE" dirty="0"/>
              <a:t>.</a:t>
            </a:r>
          </a:p>
          <a:p>
            <a:r>
              <a:rPr lang="et-EE" dirty="0"/>
              <a:t>Research </a:t>
            </a:r>
            <a:r>
              <a:rPr lang="et-EE" dirty="0" err="1"/>
              <a:t>gap</a:t>
            </a:r>
            <a:endParaRPr lang="et-EE" dirty="0"/>
          </a:p>
          <a:p>
            <a:pPr lvl="1"/>
            <a:r>
              <a:rPr lang="et-EE" dirty="0" err="1"/>
              <a:t>Subslicing</a:t>
            </a:r>
            <a:r>
              <a:rPr lang="et-EE" dirty="0"/>
              <a:t> </a:t>
            </a:r>
            <a:r>
              <a:rPr lang="et-EE" dirty="0" err="1"/>
              <a:t>with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purpose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improve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not</a:t>
            </a:r>
            <a:r>
              <a:rPr lang="et-EE" dirty="0"/>
              <a:t> </a:t>
            </a:r>
            <a:r>
              <a:rPr lang="et-EE" dirty="0" err="1"/>
              <a:t>done</a:t>
            </a:r>
            <a:endParaRPr lang="et-EE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33888A8B-BCFD-E62B-9F1F-3796154C9F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2200" y="1273856"/>
            <a:ext cx="5181600" cy="3897159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B98D2-E25A-9BB4-272B-DF62FC79DE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24F33-26C6-F9F4-1F5D-E2AB79EF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6A759647-E379-4319-BEEE-0C2C87AF619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977910-FFE9-FF3E-5C5B-E2F8071E33F1}"/>
              </a:ext>
            </a:extLst>
          </p:cNvPr>
          <p:cNvSpPr txBox="1"/>
          <p:nvPr/>
        </p:nvSpPr>
        <p:spPr>
          <a:xfrm>
            <a:off x="1524000" y="5604750"/>
            <a:ext cx="102729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</a:rPr>
              <a:t>[</a:t>
            </a:r>
            <a:r>
              <a:rPr lang="et-EE" sz="1200" dirty="0">
                <a:effectLst/>
              </a:rPr>
              <a:t>84</a:t>
            </a:r>
            <a:r>
              <a:rPr lang="en-US" sz="1200" dirty="0">
                <a:effectLst/>
              </a:rPr>
              <a:t>]	S. K. Singh, M. M. Salim, J. Cha, Y. Pan, and J. H. Park, “Machine Learning-Based Network Sub-Slicing Framework in a Sustainable 5G Environment,” </a:t>
            </a:r>
            <a:r>
              <a:rPr lang="en-US" sz="1200" i="1" dirty="0">
                <a:effectLst/>
              </a:rPr>
              <a:t>Sustainability</a:t>
            </a:r>
            <a:r>
              <a:rPr lang="en-US" sz="1200" dirty="0">
                <a:effectLst/>
              </a:rPr>
              <a:t>, vol. 12, no. 15, p. 6250, Aug. 2020, </a:t>
            </a:r>
            <a:r>
              <a:rPr lang="en-US" sz="1200" dirty="0" err="1">
                <a:effectLst/>
              </a:rPr>
              <a:t>doi</a:t>
            </a:r>
            <a:r>
              <a:rPr lang="en-US" sz="1200" dirty="0">
                <a:effectLst/>
              </a:rPr>
              <a:t>: 10.3390/su12156250.</a:t>
            </a:r>
            <a:endParaRPr lang="en-US" sz="1200" dirty="0"/>
          </a:p>
          <a:p>
            <a:r>
              <a:rPr lang="en-US" sz="1200" dirty="0">
                <a:effectLst/>
              </a:rPr>
              <a:t>[</a:t>
            </a:r>
            <a:r>
              <a:rPr lang="et-EE" sz="1200" dirty="0">
                <a:effectLst/>
              </a:rPr>
              <a:t>85</a:t>
            </a:r>
            <a:r>
              <a:rPr lang="en-US" sz="1200" dirty="0">
                <a:effectLst/>
              </a:rPr>
              <a:t>]	C. Y. Chang, N. </a:t>
            </a:r>
            <a:r>
              <a:rPr lang="en-US" sz="1200" dirty="0" err="1">
                <a:effectLst/>
              </a:rPr>
              <a:t>Nikaein</a:t>
            </a:r>
            <a:r>
              <a:rPr lang="en-US" sz="1200" dirty="0">
                <a:effectLst/>
              </a:rPr>
              <a:t>, and T. Spyropoulos, “Radio access network resource slicing for flexible service execution,” </a:t>
            </a:r>
            <a:r>
              <a:rPr lang="en-US" sz="1200" i="1" dirty="0">
                <a:effectLst/>
              </a:rPr>
              <a:t>INFOCOM 2018 - IEEE Conf. </a:t>
            </a:r>
            <a:r>
              <a:rPr lang="en-US" sz="1200" i="1" dirty="0" err="1">
                <a:effectLst/>
              </a:rPr>
              <a:t>Comput</a:t>
            </a:r>
            <a:r>
              <a:rPr lang="en-US" sz="1200" i="1" dirty="0">
                <a:effectLst/>
              </a:rPr>
              <a:t>. </a:t>
            </a:r>
            <a:r>
              <a:rPr lang="en-US" sz="1200" i="1" dirty="0" err="1">
                <a:effectLst/>
              </a:rPr>
              <a:t>Commun</a:t>
            </a:r>
            <a:r>
              <a:rPr lang="en-US" sz="1200" i="1" dirty="0">
                <a:effectLst/>
              </a:rPr>
              <a:t>. Work.</a:t>
            </a:r>
            <a:r>
              <a:rPr lang="en-US" sz="1200" dirty="0">
                <a:effectLst/>
              </a:rPr>
              <a:t>, pp. 668–673, 2018, </a:t>
            </a:r>
            <a:r>
              <a:rPr lang="en-US" sz="1200" dirty="0" err="1">
                <a:effectLst/>
              </a:rPr>
              <a:t>doi</a:t>
            </a:r>
            <a:r>
              <a:rPr lang="en-US" sz="1200" dirty="0">
                <a:effectLst/>
              </a:rPr>
              <a:t>: 10.1109/INFCOMW.2018.8407021.</a:t>
            </a:r>
            <a:endParaRPr lang="et-EE" sz="1200" dirty="0">
              <a:effectLst/>
            </a:endParaRPr>
          </a:p>
          <a:p>
            <a:r>
              <a:rPr lang="en-US" sz="1200" dirty="0">
                <a:effectLst/>
              </a:rPr>
              <a:t>[</a:t>
            </a:r>
            <a:r>
              <a:rPr lang="et-EE" sz="1200" dirty="0">
                <a:effectLst/>
              </a:rPr>
              <a:t>87</a:t>
            </a:r>
            <a:r>
              <a:rPr lang="en-US" sz="1200" dirty="0">
                <a:effectLst/>
              </a:rPr>
              <a:t>]	I. </a:t>
            </a:r>
            <a:r>
              <a:rPr lang="en-US" sz="1200" dirty="0" err="1">
                <a:effectLst/>
              </a:rPr>
              <a:t>Oussakel</a:t>
            </a:r>
            <a:r>
              <a:rPr lang="en-US" sz="1200" dirty="0">
                <a:effectLst/>
              </a:rPr>
              <a:t>, P. </a:t>
            </a:r>
            <a:r>
              <a:rPr lang="en-US" sz="1200" dirty="0" err="1">
                <a:effectLst/>
              </a:rPr>
              <a:t>Owezarski</a:t>
            </a:r>
            <a:r>
              <a:rPr lang="en-US" sz="1200" dirty="0">
                <a:effectLst/>
              </a:rPr>
              <a:t>, P. </a:t>
            </a:r>
            <a:r>
              <a:rPr lang="en-US" sz="1200" dirty="0" err="1">
                <a:effectLst/>
              </a:rPr>
              <a:t>Berthou</a:t>
            </a:r>
            <a:r>
              <a:rPr lang="en-US" sz="1200" dirty="0">
                <a:effectLst/>
              </a:rPr>
              <a:t>, and L. </a:t>
            </a:r>
            <a:r>
              <a:rPr lang="en-US" sz="1200" dirty="0" err="1">
                <a:effectLst/>
              </a:rPr>
              <a:t>Houssin</a:t>
            </a:r>
            <a:r>
              <a:rPr lang="en-US" sz="1200" dirty="0">
                <a:effectLst/>
              </a:rPr>
              <a:t>, “Toward Radio Access Network Slicing Enforcement in Multi-cell 5G System,” </a:t>
            </a:r>
            <a:r>
              <a:rPr lang="en-US" sz="1200" i="1" dirty="0">
                <a:effectLst/>
              </a:rPr>
              <a:t>J. </a:t>
            </a:r>
            <a:r>
              <a:rPr lang="en-US" sz="1200" i="1" dirty="0" err="1">
                <a:effectLst/>
              </a:rPr>
              <a:t>Netw</a:t>
            </a:r>
            <a:r>
              <a:rPr lang="en-US" sz="1200" i="1" dirty="0">
                <a:effectLst/>
              </a:rPr>
              <a:t>. Syst. </a:t>
            </a:r>
            <a:r>
              <a:rPr lang="en-US" sz="1200" i="1" dirty="0" err="1">
                <a:effectLst/>
              </a:rPr>
              <a:t>Manag</a:t>
            </a:r>
            <a:r>
              <a:rPr lang="en-US" sz="1200" i="1" dirty="0">
                <a:effectLst/>
              </a:rPr>
              <a:t>.</a:t>
            </a:r>
            <a:r>
              <a:rPr lang="en-US" sz="1200" dirty="0">
                <a:effectLst/>
              </a:rPr>
              <a:t>, vol. 31, no. 1, p. 8, Jan. 2023, </a:t>
            </a:r>
            <a:r>
              <a:rPr lang="en-US" sz="1200" dirty="0" err="1">
                <a:effectLst/>
              </a:rPr>
              <a:t>doi</a:t>
            </a:r>
            <a:r>
              <a:rPr lang="en-US" sz="1200" dirty="0">
                <a:effectLst/>
              </a:rPr>
              <a:t>: 10.1007/s10922-022-09694-0.</a:t>
            </a:r>
            <a:endParaRPr lang="en-US" sz="1200" dirty="0"/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6194E229-A2DC-5C64-DF10-02CF9D98F12F}"/>
              </a:ext>
            </a:extLst>
          </p:cNvPr>
          <p:cNvSpPr/>
          <p:nvPr/>
        </p:nvSpPr>
        <p:spPr>
          <a:xfrm>
            <a:off x="10590296" y="2193667"/>
            <a:ext cx="1188000" cy="1021556"/>
          </a:xfrm>
          <a:prstGeom prst="wedgeRoundRectCallout">
            <a:avLst>
              <a:gd name="adj1" fmla="val -59327"/>
              <a:gd name="adj2" fmla="val -18172"/>
              <a:gd name="adj3" fmla="val 16667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t-EE"/>
              <a:t>Best BWP </a:t>
            </a:r>
            <a:r>
              <a:rPr lang="et-EE" err="1"/>
              <a:t>size</a:t>
            </a:r>
            <a:r>
              <a:rPr lang="et-EE"/>
              <a:t> </a:t>
            </a:r>
            <a:r>
              <a:rPr lang="et-EE" err="1"/>
              <a:t>for</a:t>
            </a:r>
            <a:r>
              <a:rPr lang="et-EE"/>
              <a:t> </a:t>
            </a:r>
            <a:r>
              <a:rPr lang="et-EE" err="1"/>
              <a:t>subslice</a:t>
            </a:r>
            <a:r>
              <a:rPr lang="et-EE"/>
              <a:t>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583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25935-8816-C90E-FBE4-123A4B5BB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/>
          <a:lstStyle/>
          <a:p>
            <a:r>
              <a:rPr lang="et-EE" dirty="0" err="1"/>
              <a:t>Contribution</a:t>
            </a:r>
            <a:r>
              <a:rPr lang="et-EE" dirty="0"/>
              <a:t> 3, </a:t>
            </a:r>
            <a:r>
              <a:rPr lang="et-EE" dirty="0" err="1"/>
              <a:t>method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0B277-4D1C-CC50-200D-3789CE36D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377950"/>
            <a:ext cx="7957379" cy="4389438"/>
          </a:xfrm>
        </p:spPr>
        <p:txBody>
          <a:bodyPr/>
          <a:lstStyle/>
          <a:p>
            <a:r>
              <a:rPr lang="et-EE" dirty="0" err="1"/>
              <a:t>Given</a:t>
            </a:r>
            <a:r>
              <a:rPr lang="et-EE" dirty="0"/>
              <a:t> too </a:t>
            </a:r>
            <a:r>
              <a:rPr lang="et-EE" dirty="0" err="1"/>
              <a:t>small</a:t>
            </a:r>
            <a:r>
              <a:rPr lang="et-EE" dirty="0"/>
              <a:t> </a:t>
            </a:r>
            <a:r>
              <a:rPr lang="et-EE" dirty="0" err="1"/>
              <a:t>subslices</a:t>
            </a:r>
            <a:r>
              <a:rPr lang="et-EE" dirty="0"/>
              <a:t> </a:t>
            </a:r>
            <a:r>
              <a:rPr lang="et-EE" dirty="0" err="1"/>
              <a:t>exhibit</a:t>
            </a:r>
            <a:r>
              <a:rPr lang="et-EE" dirty="0"/>
              <a:t> poor </a:t>
            </a:r>
            <a:r>
              <a:rPr lang="et-EE" dirty="0" err="1"/>
              <a:t>performance</a:t>
            </a:r>
            <a:r>
              <a:rPr lang="et-EE" dirty="0"/>
              <a:t>,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minimum</a:t>
            </a:r>
            <a:r>
              <a:rPr lang="et-EE" dirty="0"/>
              <a:t>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</a:t>
            </a:r>
            <a:r>
              <a:rPr lang="et-EE" dirty="0" err="1"/>
              <a:t>constraint</a:t>
            </a:r>
            <a:r>
              <a:rPr lang="et-EE" dirty="0"/>
              <a:t> </a:t>
            </a:r>
            <a:r>
              <a:rPr lang="et-EE" dirty="0" err="1"/>
              <a:t>introduced</a:t>
            </a:r>
            <a:r>
              <a:rPr lang="et-EE" dirty="0"/>
              <a:t>.</a:t>
            </a:r>
          </a:p>
          <a:p>
            <a:r>
              <a:rPr lang="et-EE" dirty="0"/>
              <a:t>UEs are </a:t>
            </a:r>
            <a:r>
              <a:rPr lang="et-EE" dirty="0" err="1"/>
              <a:t>clustered</a:t>
            </a:r>
            <a:r>
              <a:rPr lang="et-EE" dirty="0"/>
              <a:t> </a:t>
            </a:r>
            <a:r>
              <a:rPr lang="et-EE" dirty="0" err="1"/>
              <a:t>using</a:t>
            </a:r>
            <a:r>
              <a:rPr lang="et-EE" dirty="0"/>
              <a:t> </a:t>
            </a:r>
            <a:r>
              <a:rPr lang="et-EE" dirty="0" err="1"/>
              <a:t>modified</a:t>
            </a:r>
            <a:r>
              <a:rPr lang="et-EE" dirty="0"/>
              <a:t> k-</a:t>
            </a:r>
            <a:r>
              <a:rPr lang="et-EE" dirty="0" err="1"/>
              <a:t>means</a:t>
            </a:r>
            <a:r>
              <a:rPr lang="et-EE" dirty="0"/>
              <a:t> </a:t>
            </a:r>
            <a:r>
              <a:rPr lang="et-EE" dirty="0" err="1"/>
              <a:t>with</a:t>
            </a:r>
            <a:r>
              <a:rPr lang="et-EE" dirty="0"/>
              <a:t> </a:t>
            </a:r>
            <a:r>
              <a:rPr lang="et-EE" dirty="0" err="1"/>
              <a:t>minimum</a:t>
            </a:r>
            <a:r>
              <a:rPr lang="et-EE" dirty="0"/>
              <a:t> </a:t>
            </a:r>
            <a:r>
              <a:rPr lang="et-EE" dirty="0" err="1"/>
              <a:t>cluster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</a:t>
            </a:r>
            <a:r>
              <a:rPr lang="et-EE" dirty="0" err="1"/>
              <a:t>requirement</a:t>
            </a:r>
            <a:r>
              <a:rPr lang="et-EE" dirty="0"/>
              <a:t>.</a:t>
            </a:r>
          </a:p>
          <a:p>
            <a:r>
              <a:rPr lang="et-EE" dirty="0" err="1"/>
              <a:t>Bandwidth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subpartitioned</a:t>
            </a:r>
            <a:r>
              <a:rPr lang="et-EE" dirty="0"/>
              <a:t>.</a:t>
            </a:r>
          </a:p>
          <a:p>
            <a:endParaRPr lang="et-EE" dirty="0"/>
          </a:p>
          <a:p>
            <a:r>
              <a:rPr lang="et-EE" dirty="0" err="1"/>
              <a:t>Compare</a:t>
            </a:r>
            <a:r>
              <a:rPr lang="et-EE" dirty="0"/>
              <a:t> </a:t>
            </a:r>
            <a:r>
              <a:rPr lang="et-EE" dirty="0" err="1"/>
              <a:t>proposed</a:t>
            </a:r>
            <a:r>
              <a:rPr lang="et-EE" dirty="0"/>
              <a:t> </a:t>
            </a:r>
            <a:r>
              <a:rPr lang="et-EE" dirty="0" err="1"/>
              <a:t>subslicing</a:t>
            </a:r>
            <a:r>
              <a:rPr lang="et-EE" dirty="0"/>
              <a:t> by BLER </a:t>
            </a:r>
            <a:r>
              <a:rPr lang="et-EE" dirty="0" err="1"/>
              <a:t>with</a:t>
            </a:r>
            <a:r>
              <a:rPr lang="et-EE" dirty="0"/>
              <a:t> </a:t>
            </a:r>
            <a:r>
              <a:rPr lang="et-EE" dirty="0" err="1"/>
              <a:t>subslicing</a:t>
            </a:r>
            <a:r>
              <a:rPr lang="et-EE" dirty="0"/>
              <a:t> by </a:t>
            </a:r>
            <a:r>
              <a:rPr lang="et-EE" dirty="0" err="1"/>
              <a:t>rate</a:t>
            </a:r>
            <a:r>
              <a:rPr lang="et-EE" dirty="0"/>
              <a:t> and no </a:t>
            </a:r>
            <a:r>
              <a:rPr lang="et-EE" dirty="0" err="1"/>
              <a:t>subslicing</a:t>
            </a:r>
            <a:r>
              <a:rPr lang="et-EE" dirty="0"/>
              <a:t>.</a:t>
            </a:r>
            <a:endParaRPr lang="en-US" dirty="0"/>
          </a:p>
        </p:txBody>
      </p:sp>
      <p:sp>
        <p:nvSpPr>
          <p:cNvPr id="56" name="Date Placeholder 55">
            <a:extLst>
              <a:ext uri="{FF2B5EF4-FFF2-40B4-BE49-F238E27FC236}">
                <a16:creationId xmlns:a16="http://schemas.microsoft.com/office/drawing/2014/main" id="{0870C9B1-CD2B-74FC-1B70-311F86DD3B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37111-8E55-13C0-01B0-25665D263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587BDCA-8B87-B2C3-1FF6-724FDC23C02A}"/>
              </a:ext>
            </a:extLst>
          </p:cNvPr>
          <p:cNvGrpSpPr>
            <a:grpSpLocks noChangeAspect="1"/>
          </p:cNvGrpSpPr>
          <p:nvPr/>
        </p:nvGrpSpPr>
        <p:grpSpPr>
          <a:xfrm>
            <a:off x="8517470" y="1180409"/>
            <a:ext cx="2575291" cy="2197390"/>
            <a:chOff x="4884827" y="2598823"/>
            <a:chExt cx="2264450" cy="193216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42143F2-74C3-C69A-C7E2-336B9002B1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35611" y="3583653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t-EE" sz="1600">
                  <a:cs typeface="Times New Roman" panose="02020603050405020304" pitchFamily="18" charset="0"/>
                </a:rPr>
                <a:t>C1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0659CFF-8993-354A-F9FF-993CAACD90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90226" y="2931277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t-EE" sz="1600">
                  <a:cs typeface="Times New Roman" panose="02020603050405020304" pitchFamily="18" charset="0"/>
                </a:rPr>
                <a:t>C3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3765127-3324-1F97-C06F-3D245E5E7F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9785" y="3443178"/>
              <a:ext cx="108000" cy="108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080F645-4A06-B182-4426-3F259348F8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0498" y="4040838"/>
              <a:ext cx="108000" cy="10800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7D7CD8C-FACB-AD09-1993-023AAB8B5B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37777" y="3237277"/>
              <a:ext cx="108000" cy="10800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7B36C26-33BA-706F-CCF5-C63CA5108E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20473" y="3237277"/>
              <a:ext cx="108000" cy="108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BC5D8D5-B1C9-3861-FAAA-003F56AA07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14474" y="2723585"/>
              <a:ext cx="108000" cy="108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951F844-5E8E-936E-54EB-93C0A33370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55497" y="3652555"/>
              <a:ext cx="108000" cy="108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C35ABB5-D9EF-F808-4988-D736D208ED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35777" y="3577243"/>
              <a:ext cx="108000" cy="10800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C3A3474-D5A6-612F-2549-C46E87E51E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23883" y="3328197"/>
              <a:ext cx="108000" cy="10800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C2344FB-2AB4-0500-2F34-1BD3B08A13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5581" y="3111277"/>
              <a:ext cx="108000" cy="108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2C0A53F-2379-7D82-796E-E70E6FA853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5594" y="4241623"/>
              <a:ext cx="108000" cy="10800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cxnSp>
          <p:nvCxnSpPr>
            <p:cNvPr id="18" name="Connector: Curved 17">
              <a:extLst>
                <a:ext uri="{FF2B5EF4-FFF2-40B4-BE49-F238E27FC236}">
                  <a16:creationId xmlns:a16="http://schemas.microsoft.com/office/drawing/2014/main" id="{CA5DA6F5-7B10-07FD-A62D-B5DB73810E77}"/>
                </a:ext>
              </a:extLst>
            </p:cNvPr>
            <p:cNvCxnSpPr>
              <a:cxnSpLocks noChangeAspect="1"/>
              <a:endCxn id="16" idx="7"/>
            </p:cNvCxnSpPr>
            <p:nvPr/>
          </p:nvCxnSpPr>
          <p:spPr>
            <a:xfrm rot="10800000" flipV="1">
              <a:off x="6347765" y="3111277"/>
              <a:ext cx="145262" cy="15816"/>
            </a:xfrm>
            <a:prstGeom prst="curvedConnector4">
              <a:avLst>
                <a:gd name="adj1" fmla="val 44556"/>
                <a:gd name="adj2" fmla="val -20448"/>
              </a:avLst>
            </a:prstGeom>
            <a:ln w="381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or: Curved 18">
              <a:extLst>
                <a:ext uri="{FF2B5EF4-FFF2-40B4-BE49-F238E27FC236}">
                  <a16:creationId xmlns:a16="http://schemas.microsoft.com/office/drawing/2014/main" id="{B9B1026A-6068-FA47-13ED-456CE3AD70EE}"/>
                </a:ext>
              </a:extLst>
            </p:cNvPr>
            <p:cNvCxnSpPr>
              <a:cxnSpLocks noChangeAspect="1"/>
              <a:stCxn id="6" idx="3"/>
              <a:endCxn id="17" idx="6"/>
            </p:cNvCxnSpPr>
            <p:nvPr/>
          </p:nvCxnSpPr>
          <p:spPr>
            <a:xfrm rot="5400000">
              <a:off x="5198619" y="4005908"/>
              <a:ext cx="404691" cy="174738"/>
            </a:xfrm>
            <a:prstGeom prst="curvedConnector2">
              <a:avLst/>
            </a:prstGeom>
            <a:ln w="381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or: Curved 19">
              <a:extLst>
                <a:ext uri="{FF2B5EF4-FFF2-40B4-BE49-F238E27FC236}">
                  <a16:creationId xmlns:a16="http://schemas.microsoft.com/office/drawing/2014/main" id="{B7158B0A-B213-5B05-601C-71B59E749BD6}"/>
                </a:ext>
              </a:extLst>
            </p:cNvPr>
            <p:cNvCxnSpPr>
              <a:cxnSpLocks noChangeAspect="1"/>
              <a:stCxn id="7" idx="3"/>
              <a:endCxn id="8" idx="6"/>
            </p:cNvCxnSpPr>
            <p:nvPr/>
          </p:nvCxnSpPr>
          <p:spPr>
            <a:xfrm rot="5400000">
              <a:off x="6321055" y="3275286"/>
              <a:ext cx="258622" cy="185162"/>
            </a:xfrm>
            <a:prstGeom prst="curvedConnector2">
              <a:avLst/>
            </a:prstGeom>
            <a:ln w="381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or: Curved 20">
              <a:extLst>
                <a:ext uri="{FF2B5EF4-FFF2-40B4-BE49-F238E27FC236}">
                  <a16:creationId xmlns:a16="http://schemas.microsoft.com/office/drawing/2014/main" id="{C6F367EE-0B2C-598C-CD81-EA140615DBF5}"/>
                </a:ext>
              </a:extLst>
            </p:cNvPr>
            <p:cNvCxnSpPr>
              <a:cxnSpLocks noChangeAspect="1"/>
              <a:stCxn id="7" idx="5"/>
              <a:endCxn id="13" idx="2"/>
            </p:cNvCxnSpPr>
            <p:nvPr/>
          </p:nvCxnSpPr>
          <p:spPr>
            <a:xfrm rot="16200000" flipH="1">
              <a:off x="6642503" y="3393559"/>
              <a:ext cx="467999" cy="157992"/>
            </a:xfrm>
            <a:prstGeom prst="curvedConnector2">
              <a:avLst/>
            </a:prstGeom>
            <a:ln w="381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0D44CD5-C2DE-746A-0C2A-849C240650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69053" y="4014114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t-EE" sz="1600">
                  <a:cs typeface="Times New Roman" panose="02020603050405020304" pitchFamily="18" charset="0"/>
                </a:rPr>
                <a:t>C2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AC49FCA-CDE9-CAA9-EA6C-2C5AA0F01DBF}"/>
                </a:ext>
              </a:extLst>
            </p:cNvPr>
            <p:cNvCxnSpPr>
              <a:cxnSpLocks noChangeAspect="1"/>
              <a:stCxn id="12" idx="4"/>
              <a:endCxn id="7" idx="0"/>
            </p:cNvCxnSpPr>
            <p:nvPr/>
          </p:nvCxnSpPr>
          <p:spPr>
            <a:xfrm>
              <a:off x="6668474" y="2831585"/>
              <a:ext cx="1752" cy="99692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EB0CF59-470B-078B-01B9-E21D93960A04}"/>
                </a:ext>
              </a:extLst>
            </p:cNvPr>
            <p:cNvCxnSpPr>
              <a:cxnSpLocks noChangeAspect="1"/>
              <a:stCxn id="11" idx="1"/>
              <a:endCxn id="7" idx="6"/>
            </p:cNvCxnSpPr>
            <p:nvPr/>
          </p:nvCxnSpPr>
          <p:spPr>
            <a:xfrm flipH="1" flipV="1">
              <a:off x="6850227" y="3111277"/>
              <a:ext cx="186063" cy="141816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B807A54-80A6-44AD-7100-4FD705C26B5D}"/>
                </a:ext>
              </a:extLst>
            </p:cNvPr>
            <p:cNvCxnSpPr>
              <a:cxnSpLocks noChangeAspect="1"/>
              <a:stCxn id="9" idx="0"/>
              <a:endCxn id="6" idx="5"/>
            </p:cNvCxnSpPr>
            <p:nvPr/>
          </p:nvCxnSpPr>
          <p:spPr>
            <a:xfrm flipH="1" flipV="1">
              <a:off x="5742890" y="3890932"/>
              <a:ext cx="91608" cy="149906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64137CC-6F54-36DC-B182-A58431218EEC}"/>
                </a:ext>
              </a:extLst>
            </p:cNvPr>
            <p:cNvCxnSpPr>
              <a:cxnSpLocks noChangeAspect="1"/>
              <a:stCxn id="15" idx="3"/>
              <a:endCxn id="6" idx="7"/>
            </p:cNvCxnSpPr>
            <p:nvPr/>
          </p:nvCxnSpPr>
          <p:spPr>
            <a:xfrm flipH="1">
              <a:off x="5742891" y="3420382"/>
              <a:ext cx="96809" cy="215993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C40A150-9980-9D5B-870C-09540207556A}"/>
                </a:ext>
              </a:extLst>
            </p:cNvPr>
            <p:cNvCxnSpPr>
              <a:cxnSpLocks noChangeAspect="1"/>
              <a:stCxn id="10" idx="5"/>
              <a:endCxn id="6" idx="1"/>
            </p:cNvCxnSpPr>
            <p:nvPr/>
          </p:nvCxnSpPr>
          <p:spPr>
            <a:xfrm>
              <a:off x="5029962" y="3329462"/>
              <a:ext cx="458371" cy="306913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616FAAA-3F34-516E-6B27-933B4423C7A5}"/>
                </a:ext>
              </a:extLst>
            </p:cNvPr>
            <p:cNvCxnSpPr>
              <a:cxnSpLocks noChangeAspect="1"/>
              <a:stCxn id="14" idx="5"/>
              <a:endCxn id="6" idx="2"/>
            </p:cNvCxnSpPr>
            <p:nvPr/>
          </p:nvCxnSpPr>
          <p:spPr>
            <a:xfrm>
              <a:off x="5227961" y="3669427"/>
              <a:ext cx="207650" cy="94226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A973979-1B05-FE6F-3413-A5C2EB165F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84827" y="2598823"/>
              <a:ext cx="2264450" cy="1932161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tIns="0" bIns="2700000" rtlCol="0" anchor="t" anchorCtr="0"/>
            <a:lstStyle/>
            <a:p>
              <a:pPr algn="ctr"/>
              <a:r>
                <a:rPr lang="et-EE" sz="1600" err="1"/>
                <a:t>Original</a:t>
              </a:r>
              <a:r>
                <a:rPr lang="et-EE" sz="1600"/>
                <a:t> k-</a:t>
              </a:r>
              <a:r>
                <a:rPr lang="et-EE" sz="1600" err="1"/>
                <a:t>means</a:t>
              </a:r>
              <a:r>
                <a:rPr lang="et-EE" sz="1600"/>
                <a:t> [114]</a:t>
              </a:r>
              <a:endParaRPr lang="en-US" sz="160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39A2317-81F3-501A-71E1-3A6AF687BCE6}"/>
              </a:ext>
            </a:extLst>
          </p:cNvPr>
          <p:cNvGrpSpPr>
            <a:grpSpLocks noChangeAspect="1"/>
          </p:cNvGrpSpPr>
          <p:nvPr/>
        </p:nvGrpSpPr>
        <p:grpSpPr>
          <a:xfrm>
            <a:off x="8510698" y="3675063"/>
            <a:ext cx="2575291" cy="2197390"/>
            <a:chOff x="7169248" y="2601754"/>
            <a:chExt cx="2264450" cy="193216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A1B66F8-96BE-457B-7F24-A1B658AC13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56401" y="3506973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t-EE" sz="1600">
                  <a:cs typeface="Times New Roman" panose="02020603050405020304" pitchFamily="18" charset="0"/>
                </a:rPr>
                <a:t>C2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0F51962-86DE-D4F2-81EB-159EE24350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3579" y="3720496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t-EE" sz="1600">
                  <a:cs typeface="Times New Roman" panose="02020603050405020304" pitchFamily="18" charset="0"/>
                </a:rPr>
                <a:t>C1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A74D9FC-40CB-76F2-E55A-C4C3944353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66700" y="2931277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t-EE" sz="1600">
                  <a:cs typeface="Times New Roman" panose="02020603050405020304" pitchFamily="18" charset="0"/>
                </a:rPr>
                <a:t>C3</a:t>
              </a:r>
            </a:p>
          </p:txBody>
        </p:sp>
        <p:cxnSp>
          <p:nvCxnSpPr>
            <p:cNvPr id="34" name="Connector: Curved 33">
              <a:extLst>
                <a:ext uri="{FF2B5EF4-FFF2-40B4-BE49-F238E27FC236}">
                  <a16:creationId xmlns:a16="http://schemas.microsoft.com/office/drawing/2014/main" id="{1F775654-FD4F-0963-3CC8-1CF2FE8D4895}"/>
                </a:ext>
              </a:extLst>
            </p:cNvPr>
            <p:cNvCxnSpPr>
              <a:cxnSpLocks noChangeAspect="1"/>
              <a:endCxn id="52" idx="7"/>
            </p:cNvCxnSpPr>
            <p:nvPr/>
          </p:nvCxnSpPr>
          <p:spPr>
            <a:xfrm rot="10800000" flipV="1">
              <a:off x="8624241" y="3111277"/>
              <a:ext cx="145263" cy="15816"/>
            </a:xfrm>
            <a:prstGeom prst="curvedConnector4">
              <a:avLst>
                <a:gd name="adj1" fmla="val 44556"/>
                <a:gd name="adj2" fmla="val -50556"/>
              </a:avLst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or: Curved 34">
              <a:extLst>
                <a:ext uri="{FF2B5EF4-FFF2-40B4-BE49-F238E27FC236}">
                  <a16:creationId xmlns:a16="http://schemas.microsoft.com/office/drawing/2014/main" id="{A809C192-14DA-1557-EB96-D772396A2F2D}"/>
                </a:ext>
              </a:extLst>
            </p:cNvPr>
            <p:cNvCxnSpPr>
              <a:cxnSpLocks noChangeAspect="1"/>
              <a:stCxn id="32" idx="4"/>
              <a:endCxn id="53" idx="4"/>
            </p:cNvCxnSpPr>
            <p:nvPr/>
          </p:nvCxnSpPr>
          <p:spPr>
            <a:xfrm rot="16200000" flipH="1">
              <a:off x="7355261" y="4168814"/>
              <a:ext cx="269127" cy="92490"/>
            </a:xfrm>
            <a:prstGeom prst="curvedConnector3">
              <a:avLst>
                <a:gd name="adj1" fmla="val 68147"/>
              </a:avLst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Curved 35">
              <a:extLst>
                <a:ext uri="{FF2B5EF4-FFF2-40B4-BE49-F238E27FC236}">
                  <a16:creationId xmlns:a16="http://schemas.microsoft.com/office/drawing/2014/main" id="{AA50A7CA-1BC8-5F1D-76E7-9DC01AD3B285}"/>
                </a:ext>
              </a:extLst>
            </p:cNvPr>
            <p:cNvCxnSpPr>
              <a:cxnSpLocks noChangeAspect="1"/>
              <a:stCxn id="32" idx="1"/>
              <a:endCxn id="46" idx="4"/>
            </p:cNvCxnSpPr>
            <p:nvPr/>
          </p:nvCxnSpPr>
          <p:spPr>
            <a:xfrm rot="16200000" flipV="1">
              <a:off x="7078306" y="3535223"/>
              <a:ext cx="427940" cy="48048"/>
            </a:xfrm>
            <a:prstGeom prst="curvedConnector3">
              <a:avLst>
                <a:gd name="adj1" fmla="val 75216"/>
              </a:avLst>
            </a:prstGeom>
            <a:ln w="381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or: Curved 36">
              <a:extLst>
                <a:ext uri="{FF2B5EF4-FFF2-40B4-BE49-F238E27FC236}">
                  <a16:creationId xmlns:a16="http://schemas.microsoft.com/office/drawing/2014/main" id="{426428A2-C0C4-78A2-C355-564089BF5812}"/>
                </a:ext>
              </a:extLst>
            </p:cNvPr>
            <p:cNvCxnSpPr>
              <a:cxnSpLocks noChangeAspect="1"/>
              <a:stCxn id="33" idx="3"/>
              <a:endCxn id="44" idx="6"/>
            </p:cNvCxnSpPr>
            <p:nvPr/>
          </p:nvCxnSpPr>
          <p:spPr>
            <a:xfrm rot="5400000">
              <a:off x="8597530" y="3275287"/>
              <a:ext cx="258622" cy="185161"/>
            </a:xfrm>
            <a:prstGeom prst="curvedConnector2">
              <a:avLst/>
            </a:prstGeom>
            <a:ln w="381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or: Curved 37">
              <a:extLst>
                <a:ext uri="{FF2B5EF4-FFF2-40B4-BE49-F238E27FC236}">
                  <a16:creationId xmlns:a16="http://schemas.microsoft.com/office/drawing/2014/main" id="{0B21602F-EE28-4810-A82C-0CE462C9372B}"/>
                </a:ext>
              </a:extLst>
            </p:cNvPr>
            <p:cNvCxnSpPr>
              <a:cxnSpLocks noChangeAspect="1"/>
              <a:stCxn id="33" idx="5"/>
            </p:cNvCxnSpPr>
            <p:nvPr/>
          </p:nvCxnSpPr>
          <p:spPr>
            <a:xfrm rot="16200000" flipH="1">
              <a:off x="8918977" y="3393559"/>
              <a:ext cx="467999" cy="157992"/>
            </a:xfrm>
            <a:prstGeom prst="curvedConnector2">
              <a:avLst/>
            </a:prstGeom>
            <a:ln w="381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74A753F-DDA3-5309-2630-FC9549BD1EB8}"/>
                </a:ext>
              </a:extLst>
            </p:cNvPr>
            <p:cNvCxnSpPr>
              <a:cxnSpLocks noChangeAspect="1"/>
              <a:stCxn id="32" idx="0"/>
              <a:endCxn id="50" idx="0"/>
            </p:cNvCxnSpPr>
            <p:nvPr/>
          </p:nvCxnSpPr>
          <p:spPr>
            <a:xfrm flipV="1">
              <a:off x="7443579" y="3577243"/>
              <a:ext cx="22673" cy="1432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D276725-767E-C2ED-69D7-5A651BB66CFC}"/>
                </a:ext>
              </a:extLst>
            </p:cNvPr>
            <p:cNvCxnSpPr>
              <a:cxnSpLocks noChangeAspect="1"/>
              <a:stCxn id="31" idx="0"/>
              <a:endCxn id="51" idx="4"/>
            </p:cNvCxnSpPr>
            <p:nvPr/>
          </p:nvCxnSpPr>
          <p:spPr>
            <a:xfrm flipV="1">
              <a:off x="8136401" y="3436197"/>
              <a:ext cx="17957" cy="7077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6B53282-8886-0054-A986-6EEE377E25C4}"/>
                </a:ext>
              </a:extLst>
            </p:cNvPr>
            <p:cNvCxnSpPr>
              <a:cxnSpLocks noChangeAspect="1"/>
              <a:stCxn id="47" idx="1"/>
              <a:endCxn id="33" idx="6"/>
            </p:cNvCxnSpPr>
            <p:nvPr/>
          </p:nvCxnSpPr>
          <p:spPr>
            <a:xfrm flipH="1" flipV="1">
              <a:off x="9126700" y="3111277"/>
              <a:ext cx="186064" cy="141816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B7144D4-797B-187E-703C-6A68368B5D28}"/>
                </a:ext>
              </a:extLst>
            </p:cNvPr>
            <p:cNvCxnSpPr>
              <a:cxnSpLocks noChangeAspect="1"/>
              <a:stCxn id="45" idx="0"/>
              <a:endCxn id="31" idx="4"/>
            </p:cNvCxnSpPr>
            <p:nvPr/>
          </p:nvCxnSpPr>
          <p:spPr>
            <a:xfrm flipV="1">
              <a:off x="8110973" y="3866973"/>
              <a:ext cx="25428" cy="1738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CFC4D78-5BAC-2FD3-12A8-9B6190946B35}"/>
                </a:ext>
              </a:extLst>
            </p:cNvPr>
            <p:cNvCxnSpPr>
              <a:cxnSpLocks noChangeAspect="1"/>
              <a:stCxn id="33" idx="0"/>
              <a:endCxn id="48" idx="4"/>
            </p:cNvCxnSpPr>
            <p:nvPr/>
          </p:nvCxnSpPr>
          <p:spPr>
            <a:xfrm flipH="1" flipV="1">
              <a:off x="8944949" y="2831585"/>
              <a:ext cx="1751" cy="996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D62BE77-2FED-0FA7-9EA7-E6D0DA2435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26260" y="3443178"/>
              <a:ext cx="108000" cy="108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035E2E0-45BF-7FFB-BD62-BD45FB4D83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56973" y="4040838"/>
              <a:ext cx="108000" cy="10800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8B1617D-B3C3-EEFE-D101-CD78F23D67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14252" y="3237277"/>
              <a:ext cx="108000" cy="10800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21048AD8-1FF6-F1B4-57A4-AF14020407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96948" y="3237277"/>
              <a:ext cx="108000" cy="108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A8696F4-FE52-7C1B-7E6F-8E3E08DFC1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90949" y="2723585"/>
              <a:ext cx="108000" cy="108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FFC287CF-AF80-AEC7-E39B-7C29B7B625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31972" y="3652555"/>
              <a:ext cx="108000" cy="108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DB6A5060-B44F-E483-5EB9-72647EA492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252" y="3577243"/>
              <a:ext cx="108000" cy="10800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06C4BA9-B279-24BA-F9D1-575F3F46A7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00358" y="3328197"/>
              <a:ext cx="108000" cy="10800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1953B2AB-85B2-B7F2-E90F-B59412EB6D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32056" y="3111277"/>
              <a:ext cx="108000" cy="108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05D068D-8BA6-BCC3-EFE4-2377C22E9E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82069" y="4241623"/>
              <a:ext cx="108000" cy="10800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sz="1600">
                <a:cs typeface="Times New Roman" panose="02020603050405020304" pitchFamily="18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0CC591F-31AD-30F7-891A-8AB124AB4E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69248" y="2601754"/>
              <a:ext cx="2264450" cy="1932161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tIns="0" bIns="2664000" rtlCol="0" anchor="t" anchorCtr="0"/>
            <a:lstStyle/>
            <a:p>
              <a:pPr algn="ctr"/>
              <a:r>
                <a:rPr lang="et-EE" sz="1600" err="1"/>
                <a:t>Proposed</a:t>
              </a:r>
              <a:r>
                <a:rPr lang="et-EE" sz="1600"/>
                <a:t> </a:t>
              </a:r>
              <a:r>
                <a:rPr lang="et-EE" sz="1600" err="1"/>
                <a:t>modified</a:t>
              </a:r>
              <a:r>
                <a:rPr lang="et-EE" sz="1600"/>
                <a:t> k-</a:t>
              </a:r>
              <a:r>
                <a:rPr lang="et-EE" sz="1600" err="1"/>
                <a:t>means</a:t>
              </a:r>
              <a:endParaRPr lang="en-US" sz="1600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A1DF6FFF-FDBD-5F61-2066-B08DAD145FCB}"/>
              </a:ext>
            </a:extLst>
          </p:cNvPr>
          <p:cNvSpPr txBox="1"/>
          <p:nvPr/>
        </p:nvSpPr>
        <p:spPr>
          <a:xfrm>
            <a:off x="1516379" y="6355445"/>
            <a:ext cx="102787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</a:rPr>
              <a:t>[1</a:t>
            </a:r>
            <a:r>
              <a:rPr lang="et-EE" sz="1200" dirty="0">
                <a:effectLst/>
              </a:rPr>
              <a:t>14</a:t>
            </a:r>
            <a:r>
              <a:rPr lang="en-US" sz="1200" dirty="0">
                <a:effectLst/>
              </a:rPr>
              <a:t>]	J. MacQueen, “Some Methods for Classification and Analysis of </a:t>
            </a:r>
            <a:r>
              <a:rPr lang="en-US" sz="1200" dirty="0" err="1">
                <a:effectLst/>
              </a:rPr>
              <a:t>MultiVariate</a:t>
            </a:r>
            <a:r>
              <a:rPr lang="en-US" sz="1200" dirty="0">
                <a:effectLst/>
              </a:rPr>
              <a:t> Observations,” in </a:t>
            </a:r>
            <a:r>
              <a:rPr lang="en-US" sz="1200" i="1" dirty="0">
                <a:effectLst/>
              </a:rPr>
              <a:t>Proc of Berkeley Symposium on Mathematical Statistics &amp; Probability</a:t>
            </a:r>
            <a:r>
              <a:rPr lang="en-US" sz="1200" dirty="0">
                <a:effectLst/>
              </a:rPr>
              <a:t>, 1965, pp. 281–297.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93576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5851187-FB80-EB73-F272-A8693F2E5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>
            <a:normAutofit/>
          </a:bodyPr>
          <a:lstStyle/>
          <a:p>
            <a:r>
              <a:rPr lang="et-EE" dirty="0" err="1"/>
              <a:t>Contribution</a:t>
            </a:r>
            <a:r>
              <a:rPr lang="et-EE" dirty="0"/>
              <a:t> 3, </a:t>
            </a:r>
            <a:r>
              <a:rPr lang="et-EE" dirty="0" err="1"/>
              <a:t>results</a:t>
            </a:r>
            <a:r>
              <a:rPr lang="et-EE" dirty="0"/>
              <a:t> 1/3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95154B-4827-957A-618F-5EEDF0D84E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4889"/>
            <a:ext cx="5181600" cy="4392865"/>
          </a:xfrm>
        </p:spPr>
        <p:txBody>
          <a:bodyPr/>
          <a:lstStyle/>
          <a:p>
            <a:r>
              <a:rPr lang="et-EE" dirty="0" err="1"/>
              <a:t>Effect</a:t>
            </a:r>
            <a:r>
              <a:rPr lang="et-EE" dirty="0"/>
              <a:t> of </a:t>
            </a:r>
            <a:r>
              <a:rPr lang="et-EE" dirty="0" err="1"/>
              <a:t>minimum</a:t>
            </a:r>
            <a:r>
              <a:rPr lang="et-EE" dirty="0"/>
              <a:t>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</a:t>
            </a:r>
            <a:r>
              <a:rPr lang="et-EE" dirty="0" err="1"/>
              <a:t>requirement</a:t>
            </a:r>
            <a:r>
              <a:rPr lang="et-EE" dirty="0"/>
              <a:t> </a:t>
            </a:r>
          </a:p>
          <a:p>
            <a:pPr lvl="1"/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bandwidth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275 </a:t>
            </a:r>
            <a:r>
              <a:rPr lang="et-EE" dirty="0" err="1"/>
              <a:t>RBs</a:t>
            </a:r>
            <a:r>
              <a:rPr lang="et-EE" dirty="0"/>
              <a:t> </a:t>
            </a:r>
          </a:p>
          <a:p>
            <a:pPr lvl="1"/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contains</a:t>
            </a:r>
            <a:r>
              <a:rPr lang="et-EE" dirty="0"/>
              <a:t> 7 </a:t>
            </a:r>
            <a:r>
              <a:rPr lang="et-EE" dirty="0" err="1"/>
              <a:t>subslices</a:t>
            </a:r>
            <a:endParaRPr lang="et-EE" dirty="0"/>
          </a:p>
          <a:p>
            <a:r>
              <a:rPr lang="et-EE" dirty="0" err="1"/>
              <a:t>Larger</a:t>
            </a:r>
            <a:r>
              <a:rPr lang="et-EE" dirty="0"/>
              <a:t> </a:t>
            </a:r>
            <a:r>
              <a:rPr lang="et-EE" dirty="0" err="1"/>
              <a:t>subslices</a:t>
            </a:r>
            <a:r>
              <a:rPr lang="et-EE" dirty="0"/>
              <a:t> </a:t>
            </a:r>
            <a:r>
              <a:rPr lang="et-EE" dirty="0" err="1"/>
              <a:t>created</a:t>
            </a:r>
            <a:r>
              <a:rPr lang="et-EE" dirty="0"/>
              <a:t> </a:t>
            </a:r>
            <a:r>
              <a:rPr lang="et-EE" dirty="0" err="1"/>
              <a:t>using</a:t>
            </a:r>
            <a:r>
              <a:rPr lang="et-EE" dirty="0"/>
              <a:t> </a:t>
            </a:r>
            <a:r>
              <a:rPr lang="et-EE" dirty="0" err="1"/>
              <a:t>proposed</a:t>
            </a:r>
            <a:r>
              <a:rPr lang="et-EE" dirty="0"/>
              <a:t> </a:t>
            </a:r>
            <a:r>
              <a:rPr lang="et-EE" dirty="0" err="1"/>
              <a:t>algorithm</a:t>
            </a:r>
            <a:r>
              <a:rPr lang="et-EE" dirty="0"/>
              <a:t> have </a:t>
            </a:r>
            <a:r>
              <a:rPr lang="et-EE" dirty="0" err="1"/>
              <a:t>decreased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utilization</a:t>
            </a:r>
            <a:r>
              <a:rPr lang="et-EE" dirty="0"/>
              <a:t> and </a:t>
            </a:r>
            <a:r>
              <a:rPr lang="et-EE" dirty="0" err="1"/>
              <a:t>increased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goodput</a:t>
            </a:r>
            <a:r>
              <a:rPr lang="et-EE" dirty="0"/>
              <a:t> </a:t>
            </a:r>
            <a:r>
              <a:rPr lang="et-EE" dirty="0" err="1"/>
              <a:t>more</a:t>
            </a:r>
            <a:endParaRPr lang="et-EE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348E8E-85AA-9701-29C9-CB43BE3465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452AE-D67C-B63A-2C4E-3699617C1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C03F7CA7-36F2-FEE7-CAE2-9AC8EB8CE5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65332" y="1922106"/>
            <a:ext cx="6045379" cy="2834839"/>
          </a:xfrm>
        </p:spPr>
      </p:pic>
    </p:spTree>
    <p:extLst>
      <p:ext uri="{BB962C8B-B14F-4D97-AF65-F5344CB8AC3E}">
        <p14:creationId xmlns:p14="http://schemas.microsoft.com/office/powerpoint/2010/main" val="254077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530C6B-C5C6-6B19-AC72-D28313962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>
            <a:normAutofit/>
          </a:bodyPr>
          <a:lstStyle/>
          <a:p>
            <a:r>
              <a:rPr lang="et-EE" dirty="0" err="1"/>
              <a:t>Contribution</a:t>
            </a:r>
            <a:r>
              <a:rPr lang="et-EE" dirty="0"/>
              <a:t> 3, </a:t>
            </a:r>
            <a:r>
              <a:rPr lang="et-EE" dirty="0" err="1"/>
              <a:t>results</a:t>
            </a:r>
            <a:r>
              <a:rPr lang="et-EE" dirty="0"/>
              <a:t> 2/3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3E8BA2-644F-B1F4-CF78-5058F6A29F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4889"/>
            <a:ext cx="5181600" cy="4392865"/>
          </a:xfrm>
        </p:spPr>
        <p:txBody>
          <a:bodyPr>
            <a:normAutofit lnSpcReduction="10000"/>
          </a:bodyPr>
          <a:lstStyle/>
          <a:p>
            <a:r>
              <a:rPr lang="et-EE" dirty="0" err="1"/>
              <a:t>Effect</a:t>
            </a:r>
            <a:r>
              <a:rPr lang="et-EE" dirty="0"/>
              <a:t> of </a:t>
            </a:r>
            <a:r>
              <a:rPr lang="et-EE" dirty="0" err="1"/>
              <a:t>subslicing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a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containing</a:t>
            </a:r>
            <a:r>
              <a:rPr lang="et-EE" dirty="0"/>
              <a:t> UEs </a:t>
            </a:r>
            <a:r>
              <a:rPr lang="et-EE" dirty="0" err="1"/>
              <a:t>with</a:t>
            </a:r>
            <a:r>
              <a:rPr lang="et-EE" dirty="0"/>
              <a:t> </a:t>
            </a:r>
            <a:r>
              <a:rPr lang="et-EE" dirty="0" err="1"/>
              <a:t>different</a:t>
            </a:r>
            <a:r>
              <a:rPr lang="et-EE" dirty="0"/>
              <a:t> </a:t>
            </a:r>
            <a:r>
              <a:rPr lang="et-EE" dirty="0" err="1"/>
              <a:t>BLERs</a:t>
            </a:r>
            <a:r>
              <a:rPr lang="et-EE" dirty="0"/>
              <a:t> </a:t>
            </a:r>
          </a:p>
          <a:p>
            <a:pPr lvl="1"/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bandwidth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275 </a:t>
            </a:r>
            <a:r>
              <a:rPr lang="et-EE" dirty="0" err="1"/>
              <a:t>RBs</a:t>
            </a:r>
            <a:r>
              <a:rPr lang="et-EE" dirty="0"/>
              <a:t> </a:t>
            </a:r>
          </a:p>
          <a:p>
            <a:pPr lvl="1"/>
            <a:r>
              <a:rPr lang="et-EE" dirty="0" err="1"/>
              <a:t>Subslicing</a:t>
            </a:r>
            <a:r>
              <a:rPr lang="et-EE" dirty="0"/>
              <a:t> </a:t>
            </a:r>
            <a:r>
              <a:rPr lang="et-EE" dirty="0" err="1"/>
              <a:t>algorithm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UCwBA</a:t>
            </a:r>
            <a:endParaRPr lang="et-EE" dirty="0"/>
          </a:p>
          <a:p>
            <a:r>
              <a:rPr lang="et-EE" dirty="0"/>
              <a:t>Best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achieved</a:t>
            </a:r>
            <a:endParaRPr lang="et-EE" dirty="0"/>
          </a:p>
          <a:p>
            <a:pPr lvl="1"/>
            <a:r>
              <a:rPr lang="et-EE" dirty="0" err="1"/>
              <a:t>Good</a:t>
            </a:r>
            <a:r>
              <a:rPr lang="et-EE" dirty="0"/>
              <a:t>-BLER UEs: </a:t>
            </a:r>
          </a:p>
          <a:p>
            <a:pPr lvl="2"/>
            <a:r>
              <a:rPr lang="et-EE" dirty="0"/>
              <a:t>3 </a:t>
            </a:r>
            <a:r>
              <a:rPr lang="et-EE" dirty="0" err="1"/>
              <a:t>subslices</a:t>
            </a:r>
            <a:r>
              <a:rPr lang="et-EE" dirty="0"/>
              <a:t> (&gt;73 </a:t>
            </a:r>
            <a:r>
              <a:rPr lang="et-EE" dirty="0" err="1"/>
              <a:t>RBs</a:t>
            </a:r>
            <a:r>
              <a:rPr lang="et-EE" dirty="0"/>
              <a:t>)</a:t>
            </a:r>
          </a:p>
          <a:p>
            <a:pPr lvl="1"/>
            <a:r>
              <a:rPr lang="et-EE" dirty="0" err="1"/>
              <a:t>Medium</a:t>
            </a:r>
            <a:r>
              <a:rPr lang="et-EE" dirty="0"/>
              <a:t>-BLER UEs: </a:t>
            </a:r>
          </a:p>
          <a:p>
            <a:pPr lvl="2"/>
            <a:r>
              <a:rPr lang="et-EE" dirty="0"/>
              <a:t>7 </a:t>
            </a:r>
            <a:r>
              <a:rPr lang="et-EE" dirty="0" err="1"/>
              <a:t>subslices</a:t>
            </a:r>
            <a:r>
              <a:rPr lang="et-EE" dirty="0"/>
              <a:t> (&gt;37 </a:t>
            </a:r>
            <a:r>
              <a:rPr lang="et-EE" dirty="0" err="1"/>
              <a:t>RBs</a:t>
            </a:r>
            <a:r>
              <a:rPr lang="et-EE" dirty="0"/>
              <a:t>)</a:t>
            </a:r>
          </a:p>
          <a:p>
            <a:pPr lvl="1"/>
            <a:r>
              <a:rPr lang="et-EE" dirty="0"/>
              <a:t>Poor-BLER UEs: </a:t>
            </a:r>
          </a:p>
          <a:p>
            <a:pPr lvl="2"/>
            <a:r>
              <a:rPr lang="et-EE" dirty="0"/>
              <a:t>14 </a:t>
            </a:r>
            <a:r>
              <a:rPr lang="et-EE" dirty="0" err="1"/>
              <a:t>subslices</a:t>
            </a:r>
            <a:r>
              <a:rPr lang="et-EE" dirty="0"/>
              <a:t> (&gt;19 </a:t>
            </a:r>
            <a:r>
              <a:rPr lang="et-EE" dirty="0" err="1"/>
              <a:t>RBs</a:t>
            </a:r>
            <a:r>
              <a:rPr lang="et-EE" dirty="0"/>
              <a:t>)</a:t>
            </a:r>
          </a:p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705449A-5747-BD70-E1FC-8A8EDE7715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5478" y="1219201"/>
            <a:ext cx="4529995" cy="4548188"/>
          </a:xfr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8B87E-200C-57AD-781D-7317BB8262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4E29F1-17CB-4D78-6FD1-20F9EF2B0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B26582-E40A-6D15-C038-C889AFAB87AF}"/>
              </a:ext>
            </a:extLst>
          </p:cNvPr>
          <p:cNvSpPr txBox="1"/>
          <p:nvPr/>
        </p:nvSpPr>
        <p:spPr>
          <a:xfrm>
            <a:off x="1524000" y="6047011"/>
            <a:ext cx="103235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600" dirty="0" err="1"/>
              <a:t>UCwBA</a:t>
            </a:r>
            <a:r>
              <a:rPr lang="et-EE" sz="1600" dirty="0"/>
              <a:t> – </a:t>
            </a:r>
            <a:r>
              <a:rPr lang="et-EE" sz="1600" dirty="0" err="1"/>
              <a:t>user</a:t>
            </a:r>
            <a:r>
              <a:rPr lang="et-EE" sz="1600" dirty="0"/>
              <a:t> </a:t>
            </a:r>
            <a:r>
              <a:rPr lang="et-EE" sz="1600" dirty="0" err="1"/>
              <a:t>clustering</a:t>
            </a:r>
            <a:r>
              <a:rPr lang="et-EE" sz="1600" dirty="0"/>
              <a:t> </a:t>
            </a:r>
            <a:r>
              <a:rPr lang="et-EE" sz="1600" dirty="0" err="1"/>
              <a:t>with</a:t>
            </a:r>
            <a:r>
              <a:rPr lang="et-EE" sz="1600" dirty="0"/>
              <a:t> </a:t>
            </a:r>
            <a:r>
              <a:rPr lang="et-EE" sz="1600" dirty="0" err="1"/>
              <a:t>bandwidth</a:t>
            </a:r>
            <a:r>
              <a:rPr lang="et-EE" sz="1600" dirty="0"/>
              <a:t> </a:t>
            </a:r>
            <a:r>
              <a:rPr lang="et-EE" sz="1600" dirty="0" err="1"/>
              <a:t>allocation</a:t>
            </a:r>
            <a:r>
              <a:rPr lang="et-EE" sz="1600" dirty="0"/>
              <a:t> (</a:t>
            </a:r>
            <a:r>
              <a:rPr lang="et-EE" sz="1600" dirty="0" err="1"/>
              <a:t>proposed</a:t>
            </a:r>
            <a:r>
              <a:rPr lang="et-EE" sz="1600" dirty="0"/>
              <a:t> </a:t>
            </a:r>
            <a:r>
              <a:rPr lang="et-EE" sz="1600" dirty="0" err="1"/>
              <a:t>subslicing</a:t>
            </a:r>
            <a:r>
              <a:rPr lang="et-EE" sz="1600" dirty="0"/>
              <a:t> </a:t>
            </a:r>
            <a:r>
              <a:rPr lang="et-EE" sz="1600" dirty="0" err="1"/>
              <a:t>algorithm</a:t>
            </a:r>
            <a:r>
              <a:rPr lang="et-EE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12679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2DCD5-A65B-21C7-50A9-68C7BC403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/>
          <a:lstStyle/>
          <a:p>
            <a:r>
              <a:rPr lang="et-EE" dirty="0" err="1"/>
              <a:t>Contribution</a:t>
            </a:r>
            <a:r>
              <a:rPr lang="et-EE" dirty="0"/>
              <a:t> 3, </a:t>
            </a:r>
            <a:r>
              <a:rPr lang="et-EE" dirty="0" err="1"/>
              <a:t>results</a:t>
            </a:r>
            <a:r>
              <a:rPr lang="et-EE" dirty="0"/>
              <a:t> 3/3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79F1D1-2AE0-0314-46C4-398DAB204B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4889"/>
            <a:ext cx="5181600" cy="4392865"/>
          </a:xfrm>
        </p:spPr>
        <p:txBody>
          <a:bodyPr>
            <a:normAutofit lnSpcReduction="10000"/>
          </a:bodyPr>
          <a:lstStyle/>
          <a:p>
            <a:r>
              <a:rPr lang="et-EE" dirty="0" err="1"/>
              <a:t>Effect</a:t>
            </a:r>
            <a:r>
              <a:rPr lang="et-EE" dirty="0"/>
              <a:t> of UE </a:t>
            </a:r>
            <a:r>
              <a:rPr lang="et-EE" dirty="0" err="1"/>
              <a:t>clustering</a:t>
            </a:r>
            <a:r>
              <a:rPr lang="et-EE" dirty="0"/>
              <a:t> by </a:t>
            </a:r>
            <a:r>
              <a:rPr lang="et-EE" dirty="0" err="1"/>
              <a:t>rate</a:t>
            </a:r>
            <a:r>
              <a:rPr lang="et-EE" dirty="0"/>
              <a:t> and BLER</a:t>
            </a:r>
          </a:p>
          <a:p>
            <a:pPr lvl="1"/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bandwidth</a:t>
            </a:r>
            <a:r>
              <a:rPr lang="et-EE" dirty="0"/>
              <a:t> 250 </a:t>
            </a:r>
            <a:r>
              <a:rPr lang="et-EE" dirty="0" err="1"/>
              <a:t>RBs</a:t>
            </a:r>
            <a:endParaRPr lang="et-EE" dirty="0"/>
          </a:p>
          <a:p>
            <a:pPr lvl="1"/>
            <a:r>
              <a:rPr lang="et-EE" dirty="0" err="1"/>
              <a:t>Set</a:t>
            </a:r>
            <a:r>
              <a:rPr lang="et-EE" dirty="0"/>
              <a:t> of UEs </a:t>
            </a:r>
          </a:p>
          <a:p>
            <a:pPr lvl="2"/>
            <a:r>
              <a:rPr lang="et-EE" dirty="0"/>
              <a:t>UE </a:t>
            </a:r>
            <a:r>
              <a:rPr lang="et-EE" dirty="0" err="1"/>
              <a:t>requested</a:t>
            </a:r>
            <a:r>
              <a:rPr lang="et-EE" dirty="0"/>
              <a:t> </a:t>
            </a:r>
            <a:r>
              <a:rPr lang="et-EE" dirty="0" err="1"/>
              <a:t>rates</a:t>
            </a:r>
            <a:r>
              <a:rPr lang="et-EE" dirty="0"/>
              <a:t> [100 </a:t>
            </a:r>
            <a:r>
              <a:rPr lang="et-EE" dirty="0" err="1"/>
              <a:t>kbps</a:t>
            </a:r>
            <a:r>
              <a:rPr lang="et-EE" dirty="0"/>
              <a:t>, 200 </a:t>
            </a:r>
            <a:r>
              <a:rPr lang="et-EE" dirty="0" err="1"/>
              <a:t>kbps</a:t>
            </a:r>
            <a:r>
              <a:rPr lang="et-EE" dirty="0"/>
              <a:t>, 400 </a:t>
            </a:r>
            <a:r>
              <a:rPr lang="et-EE" dirty="0" err="1"/>
              <a:t>kbps</a:t>
            </a:r>
            <a:r>
              <a:rPr lang="et-EE" dirty="0"/>
              <a:t>]</a:t>
            </a:r>
          </a:p>
          <a:p>
            <a:pPr lvl="2"/>
            <a:r>
              <a:rPr lang="et-EE" dirty="0"/>
              <a:t>UE </a:t>
            </a:r>
            <a:r>
              <a:rPr lang="et-EE" dirty="0" err="1"/>
              <a:t>BLERs</a:t>
            </a:r>
            <a:r>
              <a:rPr lang="et-EE" dirty="0"/>
              <a:t> [</a:t>
            </a:r>
            <a:r>
              <a:rPr lang="et-EE" dirty="0" err="1"/>
              <a:t>good</a:t>
            </a:r>
            <a:r>
              <a:rPr lang="et-EE" dirty="0"/>
              <a:t>, </a:t>
            </a:r>
            <a:r>
              <a:rPr lang="et-EE" dirty="0" err="1"/>
              <a:t>medium</a:t>
            </a:r>
            <a:r>
              <a:rPr lang="et-EE" dirty="0"/>
              <a:t>, poor]</a:t>
            </a:r>
          </a:p>
          <a:p>
            <a:r>
              <a:rPr lang="et-EE" dirty="0" err="1"/>
              <a:t>Subslicing</a:t>
            </a:r>
            <a:r>
              <a:rPr lang="et-EE" dirty="0"/>
              <a:t> by UE </a:t>
            </a:r>
            <a:r>
              <a:rPr lang="et-EE" dirty="0" err="1"/>
              <a:t>requested</a:t>
            </a:r>
            <a:r>
              <a:rPr lang="et-EE" dirty="0"/>
              <a:t> </a:t>
            </a:r>
            <a:r>
              <a:rPr lang="et-EE" dirty="0" err="1"/>
              <a:t>rate</a:t>
            </a:r>
            <a:r>
              <a:rPr lang="et-EE" dirty="0"/>
              <a:t> </a:t>
            </a:r>
            <a:r>
              <a:rPr lang="et-EE" dirty="0" err="1"/>
              <a:t>improved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endParaRPr lang="et-EE" dirty="0"/>
          </a:p>
          <a:p>
            <a:r>
              <a:rPr lang="et-EE" dirty="0" err="1"/>
              <a:t>Subslicing</a:t>
            </a:r>
            <a:r>
              <a:rPr lang="et-EE" dirty="0"/>
              <a:t> by UE </a:t>
            </a:r>
            <a:r>
              <a:rPr lang="et-EE" dirty="0" err="1"/>
              <a:t>achieved</a:t>
            </a:r>
            <a:r>
              <a:rPr lang="et-EE" dirty="0"/>
              <a:t> BLER </a:t>
            </a:r>
            <a:r>
              <a:rPr lang="et-EE" dirty="0" err="1"/>
              <a:t>improved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more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B4FE4B0-073A-B69B-2B84-E6F83F5F2B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5589" y="1563056"/>
            <a:ext cx="3088433" cy="3963489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01E369-DC9E-5E07-84E1-C6AA048ECB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6B8E87-A786-4ACF-1D2E-D0AF3ADF6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44E824-3227-F548-1AC7-BFF92562CAF5}"/>
              </a:ext>
            </a:extLst>
          </p:cNvPr>
          <p:cNvSpPr txBox="1"/>
          <p:nvPr/>
        </p:nvSpPr>
        <p:spPr>
          <a:xfrm>
            <a:off x="6095995" y="5850584"/>
            <a:ext cx="5840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dirty="0" err="1"/>
              <a:t>NoSS</a:t>
            </a:r>
            <a:r>
              <a:rPr lang="et-EE" dirty="0"/>
              <a:t> – no </a:t>
            </a:r>
            <a:r>
              <a:rPr lang="et-EE" dirty="0" err="1"/>
              <a:t>subslicing</a:t>
            </a:r>
            <a:endParaRPr lang="et-EE" dirty="0"/>
          </a:p>
          <a:p>
            <a:r>
              <a:rPr lang="et-EE" dirty="0" err="1"/>
              <a:t>DSbR</a:t>
            </a:r>
            <a:r>
              <a:rPr lang="et-EE" dirty="0"/>
              <a:t> – </a:t>
            </a:r>
            <a:r>
              <a:rPr lang="et-EE" dirty="0" err="1"/>
              <a:t>dynamic</a:t>
            </a:r>
            <a:r>
              <a:rPr lang="et-EE" dirty="0"/>
              <a:t> </a:t>
            </a:r>
            <a:r>
              <a:rPr lang="et-EE" dirty="0" err="1"/>
              <a:t>subslicing</a:t>
            </a:r>
            <a:r>
              <a:rPr lang="et-EE" dirty="0"/>
              <a:t> by </a:t>
            </a:r>
            <a:r>
              <a:rPr lang="et-EE" dirty="0" err="1"/>
              <a:t>rate</a:t>
            </a:r>
            <a:r>
              <a:rPr lang="et-EE" dirty="0"/>
              <a:t> (</a:t>
            </a:r>
            <a:r>
              <a:rPr lang="et-EE" dirty="0" err="1"/>
              <a:t>based</a:t>
            </a:r>
            <a:r>
              <a:rPr lang="et-EE" dirty="0"/>
              <a:t> on </a:t>
            </a:r>
            <a:r>
              <a:rPr lang="et-EE" dirty="0" err="1"/>
              <a:t>state</a:t>
            </a:r>
            <a:r>
              <a:rPr lang="et-EE" dirty="0"/>
              <a:t> of </a:t>
            </a:r>
            <a:r>
              <a:rPr lang="et-EE" dirty="0" err="1"/>
              <a:t>the</a:t>
            </a:r>
            <a:r>
              <a:rPr lang="et-EE" dirty="0"/>
              <a:t> art)</a:t>
            </a:r>
          </a:p>
          <a:p>
            <a:r>
              <a:rPr lang="et-EE" dirty="0" err="1"/>
              <a:t>DSbB</a:t>
            </a:r>
            <a:r>
              <a:rPr lang="et-EE" dirty="0"/>
              <a:t> – </a:t>
            </a:r>
            <a:r>
              <a:rPr lang="et-EE" dirty="0" err="1"/>
              <a:t>dynamic</a:t>
            </a:r>
            <a:r>
              <a:rPr lang="et-EE" dirty="0"/>
              <a:t> </a:t>
            </a:r>
            <a:r>
              <a:rPr lang="et-EE" dirty="0" err="1"/>
              <a:t>subslicing</a:t>
            </a:r>
            <a:r>
              <a:rPr lang="et-EE" dirty="0"/>
              <a:t> by BLER (</a:t>
            </a:r>
            <a:r>
              <a:rPr lang="et-EE" dirty="0" err="1"/>
              <a:t>proposed</a:t>
            </a:r>
            <a:r>
              <a:rPr lang="et-EE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064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6C320C2-ABD2-5805-F527-F07C66ADE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Contribution</a:t>
            </a:r>
            <a:r>
              <a:rPr lang="et-EE" dirty="0"/>
              <a:t> 4 (</a:t>
            </a:r>
            <a:r>
              <a:rPr lang="et-EE" dirty="0" err="1"/>
              <a:t>training</a:t>
            </a:r>
            <a:r>
              <a:rPr lang="et-EE" dirty="0"/>
              <a:t> </a:t>
            </a:r>
            <a:r>
              <a:rPr lang="et-EE" dirty="0" err="1"/>
              <a:t>data</a:t>
            </a:r>
            <a:r>
              <a:rPr lang="et-EE" dirty="0"/>
              <a:t> </a:t>
            </a:r>
            <a:r>
              <a:rPr lang="et-EE" dirty="0" err="1"/>
              <a:t>labeling</a:t>
            </a:r>
            <a:r>
              <a:rPr lang="et-EE" dirty="0"/>
              <a:t>), </a:t>
            </a:r>
            <a:r>
              <a:rPr lang="et-EE" dirty="0" err="1"/>
              <a:t>related</a:t>
            </a:r>
            <a:r>
              <a:rPr lang="et-EE" dirty="0"/>
              <a:t> </a:t>
            </a:r>
            <a:r>
              <a:rPr lang="et-EE" dirty="0" err="1"/>
              <a:t>work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DB2258-8A67-9C99-933A-B60E6809AF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/>
              <a:t>[3] </a:t>
            </a:r>
            <a:r>
              <a:rPr lang="et-EE" dirty="0" err="1"/>
              <a:t>did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data</a:t>
            </a:r>
            <a:r>
              <a:rPr lang="et-EE" dirty="0"/>
              <a:t> </a:t>
            </a:r>
            <a:r>
              <a:rPr lang="et-EE" dirty="0" err="1"/>
              <a:t>clustering</a:t>
            </a:r>
            <a:r>
              <a:rPr lang="et-EE" dirty="0"/>
              <a:t>, </a:t>
            </a:r>
            <a:r>
              <a:rPr lang="et-EE" dirty="0" err="1"/>
              <a:t>however</a:t>
            </a:r>
            <a:r>
              <a:rPr lang="et-EE" dirty="0"/>
              <a:t> </a:t>
            </a:r>
            <a:r>
              <a:rPr lang="et-EE" dirty="0" err="1"/>
              <a:t>this</a:t>
            </a:r>
            <a:r>
              <a:rPr lang="et-EE" dirty="0"/>
              <a:t> </a:t>
            </a:r>
            <a:r>
              <a:rPr lang="et-EE" dirty="0" err="1"/>
              <a:t>did</a:t>
            </a:r>
            <a:r>
              <a:rPr lang="et-EE" dirty="0"/>
              <a:t> </a:t>
            </a:r>
            <a:r>
              <a:rPr lang="et-EE" dirty="0" err="1"/>
              <a:t>not</a:t>
            </a:r>
            <a:r>
              <a:rPr lang="et-EE" dirty="0"/>
              <a:t> </a:t>
            </a:r>
            <a:r>
              <a:rPr lang="et-EE" dirty="0" err="1"/>
              <a:t>work</a:t>
            </a:r>
            <a:r>
              <a:rPr lang="et-EE" dirty="0"/>
              <a:t> </a:t>
            </a:r>
            <a:r>
              <a:rPr lang="et-EE" dirty="0" err="1"/>
              <a:t>when</a:t>
            </a:r>
            <a:r>
              <a:rPr lang="et-EE" dirty="0"/>
              <a:t> UE BLER </a:t>
            </a:r>
            <a:r>
              <a:rPr lang="et-EE" dirty="0" err="1"/>
              <a:t>was</a:t>
            </a:r>
            <a:r>
              <a:rPr lang="et-EE" dirty="0"/>
              <a:t> </a:t>
            </a:r>
            <a:r>
              <a:rPr lang="et-EE" dirty="0" err="1"/>
              <a:t>other</a:t>
            </a:r>
            <a:r>
              <a:rPr lang="et-EE" dirty="0"/>
              <a:t> </a:t>
            </a:r>
            <a:r>
              <a:rPr lang="et-EE" dirty="0" err="1"/>
              <a:t>than</a:t>
            </a:r>
            <a:r>
              <a:rPr lang="et-EE" dirty="0"/>
              <a:t> </a:t>
            </a:r>
            <a:r>
              <a:rPr lang="et-EE" dirty="0" err="1"/>
              <a:t>good</a:t>
            </a:r>
            <a:endParaRPr lang="et-EE" dirty="0"/>
          </a:p>
          <a:p>
            <a:r>
              <a:rPr lang="et-EE" dirty="0"/>
              <a:t>Research </a:t>
            </a:r>
            <a:r>
              <a:rPr lang="et-EE" dirty="0" err="1"/>
              <a:t>gap</a:t>
            </a:r>
            <a:endParaRPr lang="et-EE" dirty="0"/>
          </a:p>
          <a:p>
            <a:pPr lvl="1"/>
            <a:r>
              <a:rPr lang="et-EE" dirty="0" err="1"/>
              <a:t>What</a:t>
            </a:r>
            <a:r>
              <a:rPr lang="et-EE" dirty="0"/>
              <a:t> </a:t>
            </a:r>
            <a:r>
              <a:rPr lang="et-EE" dirty="0" err="1"/>
              <a:t>if</a:t>
            </a:r>
            <a:r>
              <a:rPr lang="et-EE" dirty="0"/>
              <a:t> UE BLER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other</a:t>
            </a:r>
            <a:r>
              <a:rPr lang="et-EE" dirty="0"/>
              <a:t> </a:t>
            </a:r>
            <a:r>
              <a:rPr lang="et-EE" dirty="0" err="1"/>
              <a:t>than</a:t>
            </a:r>
            <a:r>
              <a:rPr lang="et-EE" dirty="0"/>
              <a:t> </a:t>
            </a:r>
            <a:r>
              <a:rPr lang="et-EE" dirty="0" err="1"/>
              <a:t>good</a:t>
            </a:r>
            <a:r>
              <a:rPr lang="et-EE" dirty="0"/>
              <a:t>?</a:t>
            </a:r>
            <a:endParaRPr lang="en-US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38FEAD59-41A0-0B87-E861-89C7607235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02068" y="1315681"/>
            <a:ext cx="5343417" cy="4944128"/>
          </a:xfr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93577A-7F59-D678-2F68-F406F403B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06943-DB0B-15F2-4408-C98D4C3B1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21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2D3CB2-C3F4-7315-A7B7-3CDE28D12169}"/>
              </a:ext>
            </a:extLst>
          </p:cNvPr>
          <p:cNvSpPr txBox="1"/>
          <p:nvPr/>
        </p:nvSpPr>
        <p:spPr>
          <a:xfrm>
            <a:off x="1531018" y="6354603"/>
            <a:ext cx="10314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</a:rPr>
              <a:t>[</a:t>
            </a:r>
            <a:r>
              <a:rPr lang="et-EE" sz="1200" dirty="0">
                <a:effectLst/>
              </a:rPr>
              <a:t>3</a:t>
            </a:r>
            <a:r>
              <a:rPr lang="en-US" sz="1200" dirty="0">
                <a:effectLst/>
              </a:rPr>
              <a:t>]	M. Kulmar, I. </a:t>
            </a:r>
            <a:r>
              <a:rPr lang="en-US" sz="1200" dirty="0" err="1">
                <a:effectLst/>
              </a:rPr>
              <a:t>Müürsepp</a:t>
            </a:r>
            <a:r>
              <a:rPr lang="en-US" sz="1200" dirty="0">
                <a:effectLst/>
              </a:rPr>
              <a:t>, and M. M. Alam, “Enhanced Decision Mechanism for RAN </a:t>
            </a:r>
            <a:r>
              <a:rPr lang="en-US" sz="1200" dirty="0" err="1">
                <a:effectLst/>
              </a:rPr>
              <a:t>Subslicing</a:t>
            </a:r>
            <a:r>
              <a:rPr lang="en-US" sz="1200" dirty="0">
                <a:effectLst/>
              </a:rPr>
              <a:t> in Management Closed Control Loop,” in </a:t>
            </a:r>
            <a:r>
              <a:rPr lang="en-US" sz="1200" i="1" dirty="0">
                <a:effectLst/>
              </a:rPr>
              <a:t>2023 Eighth International Conference on Fog and Mobile Edge Computing (FMEC)</a:t>
            </a:r>
            <a:r>
              <a:rPr lang="en-US" sz="1200" dirty="0">
                <a:effectLst/>
              </a:rPr>
              <a:t>, IEEE, Sep. 2023, pp. 175–181. </a:t>
            </a:r>
            <a:r>
              <a:rPr lang="en-US" sz="1200" dirty="0" err="1">
                <a:effectLst/>
              </a:rPr>
              <a:t>doi</a:t>
            </a:r>
            <a:r>
              <a:rPr lang="en-US" sz="1200" dirty="0">
                <a:effectLst/>
              </a:rPr>
              <a:t>: 10.1109/FMEC59375.2023.10306223.</a:t>
            </a:r>
            <a:endParaRPr lang="en-US" sz="1200" dirty="0"/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E2E6F36B-39FA-A164-392E-0ADAECBB75DB}"/>
              </a:ext>
            </a:extLst>
          </p:cNvPr>
          <p:cNvSpPr/>
          <p:nvPr/>
        </p:nvSpPr>
        <p:spPr>
          <a:xfrm>
            <a:off x="2460233" y="4091967"/>
            <a:ext cx="3816000" cy="612648"/>
          </a:xfrm>
          <a:prstGeom prst="wedgeRoundRectCallout">
            <a:avLst>
              <a:gd name="adj1" fmla="val 57235"/>
              <a:gd name="adj2" fmla="val -42182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t-EE" dirty="0" err="1"/>
              <a:t>However</a:t>
            </a:r>
            <a:r>
              <a:rPr lang="et-EE" dirty="0"/>
              <a:t>, </a:t>
            </a:r>
            <a:r>
              <a:rPr lang="et-EE" dirty="0" err="1"/>
              <a:t>smaller</a:t>
            </a:r>
            <a:r>
              <a:rPr lang="et-EE" dirty="0"/>
              <a:t> </a:t>
            </a:r>
            <a:r>
              <a:rPr lang="et-EE" dirty="0" err="1"/>
              <a:t>subslices</a:t>
            </a:r>
            <a:r>
              <a:rPr lang="et-EE" dirty="0"/>
              <a:t> </a:t>
            </a:r>
            <a:r>
              <a:rPr lang="et-EE" dirty="0" err="1"/>
              <a:t>exhibit</a:t>
            </a:r>
            <a:r>
              <a:rPr lang="et-EE" dirty="0"/>
              <a:t> </a:t>
            </a:r>
            <a:r>
              <a:rPr lang="et-EE" dirty="0" err="1"/>
              <a:t>better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poor-BLER UEs</a:t>
            </a:r>
            <a:endParaRPr lang="en-US" dirty="0"/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B8A47DB0-1E2B-76C5-2199-80A79662949C}"/>
              </a:ext>
            </a:extLst>
          </p:cNvPr>
          <p:cNvSpPr/>
          <p:nvPr/>
        </p:nvSpPr>
        <p:spPr>
          <a:xfrm>
            <a:off x="1920803" y="5011374"/>
            <a:ext cx="3924000" cy="612648"/>
          </a:xfrm>
          <a:prstGeom prst="wedgeRoundRectCallout">
            <a:avLst>
              <a:gd name="adj1" fmla="val 57923"/>
              <a:gd name="adj2" fmla="val 18716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t-EE" dirty="0" err="1"/>
              <a:t>However</a:t>
            </a:r>
            <a:r>
              <a:rPr lang="et-EE" dirty="0"/>
              <a:t>, </a:t>
            </a:r>
            <a:r>
              <a:rPr lang="et-EE" dirty="0" err="1"/>
              <a:t>best</a:t>
            </a:r>
            <a:r>
              <a:rPr lang="et-EE" dirty="0"/>
              <a:t>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sizes</a:t>
            </a:r>
            <a:r>
              <a:rPr lang="et-EE" dirty="0"/>
              <a:t> are </a:t>
            </a:r>
            <a:r>
              <a:rPr lang="et-EE" dirty="0" err="1"/>
              <a:t>smaller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UEs </a:t>
            </a:r>
            <a:r>
              <a:rPr lang="et-EE" dirty="0" err="1"/>
              <a:t>with</a:t>
            </a:r>
            <a:r>
              <a:rPr lang="et-EE" dirty="0"/>
              <a:t> BLER </a:t>
            </a:r>
            <a:r>
              <a:rPr lang="et-EE" dirty="0" err="1"/>
              <a:t>other</a:t>
            </a:r>
            <a:r>
              <a:rPr lang="et-EE" dirty="0"/>
              <a:t> </a:t>
            </a:r>
            <a:r>
              <a:rPr lang="et-EE" dirty="0" err="1"/>
              <a:t>than</a:t>
            </a:r>
            <a:r>
              <a:rPr lang="et-EE" dirty="0"/>
              <a:t> </a:t>
            </a:r>
            <a:r>
              <a:rPr lang="et-EE" dirty="0" err="1"/>
              <a:t>good</a:t>
            </a:r>
            <a:endParaRPr lang="en-US" dirty="0"/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ADA476C7-252C-96A2-BF43-A1476B24AE15}"/>
              </a:ext>
            </a:extLst>
          </p:cNvPr>
          <p:cNvSpPr/>
          <p:nvPr/>
        </p:nvSpPr>
        <p:spPr>
          <a:xfrm>
            <a:off x="10082925" y="912876"/>
            <a:ext cx="1944000" cy="612648"/>
          </a:xfrm>
          <a:prstGeom prst="wedgeRoundRectCallout">
            <a:avLst>
              <a:gd name="adj1" fmla="val -67440"/>
              <a:gd name="adj2" fmla="val 35655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t-EE" dirty="0"/>
              <a:t>All </a:t>
            </a:r>
            <a:r>
              <a:rPr lang="et-EE" dirty="0" err="1"/>
              <a:t>good</a:t>
            </a:r>
            <a:r>
              <a:rPr lang="et-EE" dirty="0"/>
              <a:t>-BLER 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281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2C8B0-4E60-6F69-9F8B-E9CC39CDD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/>
          <a:lstStyle/>
          <a:p>
            <a:r>
              <a:rPr lang="et-EE" err="1"/>
              <a:t>Contribution</a:t>
            </a:r>
            <a:r>
              <a:rPr lang="et-EE"/>
              <a:t> 4, </a:t>
            </a:r>
            <a:r>
              <a:rPr lang="et-EE" err="1"/>
              <a:t>method</a:t>
            </a:r>
            <a:endParaRPr lang="en-US"/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202DFB1C-F21F-8339-1967-9A9742C19C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2809" y="1186817"/>
            <a:ext cx="3608270" cy="5495164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EED594-54AF-AC75-5525-38CA542DD3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F260C9-7FA9-A56E-C446-6C60AA30D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E5F02EC0-E1E4-CED2-0CF5-CC1DDA8E03A9}"/>
              </a:ext>
            </a:extLst>
          </p:cNvPr>
          <p:cNvSpPr/>
          <p:nvPr/>
        </p:nvSpPr>
        <p:spPr>
          <a:xfrm>
            <a:off x="2112222" y="1705660"/>
            <a:ext cx="3029910" cy="1021556"/>
          </a:xfrm>
          <a:prstGeom prst="wedgeRoundRectCallout">
            <a:avLst>
              <a:gd name="adj1" fmla="val 80994"/>
              <a:gd name="adj2" fmla="val -3827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et-EE" err="1"/>
              <a:t>Find</a:t>
            </a:r>
            <a:r>
              <a:rPr lang="et-EE"/>
              <a:t> </a:t>
            </a:r>
            <a:r>
              <a:rPr lang="et-EE" err="1"/>
              <a:t>subslice</a:t>
            </a:r>
            <a:r>
              <a:rPr lang="et-EE"/>
              <a:t> </a:t>
            </a:r>
            <a:r>
              <a:rPr lang="et-EE" err="1"/>
              <a:t>size</a:t>
            </a:r>
            <a:r>
              <a:rPr lang="et-EE"/>
              <a:t> </a:t>
            </a:r>
            <a:r>
              <a:rPr lang="et-EE" err="1"/>
              <a:t>with</a:t>
            </a:r>
            <a:r>
              <a:rPr lang="et-EE"/>
              <a:t> </a:t>
            </a:r>
            <a:r>
              <a:rPr lang="et-EE" err="1"/>
              <a:t>lowest</a:t>
            </a:r>
            <a:r>
              <a:rPr lang="et-EE"/>
              <a:t> </a:t>
            </a:r>
            <a:r>
              <a:rPr lang="et-EE" err="1"/>
              <a:t>utilization</a:t>
            </a:r>
            <a:r>
              <a:rPr lang="et-EE"/>
              <a:t> and BLER, and </a:t>
            </a:r>
            <a:r>
              <a:rPr lang="et-EE" err="1"/>
              <a:t>highest</a:t>
            </a:r>
            <a:r>
              <a:rPr lang="et-EE"/>
              <a:t> </a:t>
            </a:r>
            <a:r>
              <a:rPr lang="et-EE" err="1"/>
              <a:t>goodput</a:t>
            </a:r>
            <a:r>
              <a:rPr lang="et-EE"/>
              <a:t> </a:t>
            </a:r>
            <a:r>
              <a:rPr lang="et-EE" err="1"/>
              <a:t>per</a:t>
            </a:r>
            <a:r>
              <a:rPr lang="et-EE"/>
              <a:t> </a:t>
            </a:r>
            <a:r>
              <a:rPr lang="et-EE" err="1"/>
              <a:t>one</a:t>
            </a:r>
            <a:r>
              <a:rPr lang="et-EE"/>
              <a:t> RB</a:t>
            </a:r>
            <a:endParaRPr lang="en-US"/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C8FE8E7B-7114-EBE8-A9EB-9A59E3CE8A89}"/>
              </a:ext>
            </a:extLst>
          </p:cNvPr>
          <p:cNvSpPr/>
          <p:nvPr/>
        </p:nvSpPr>
        <p:spPr>
          <a:xfrm>
            <a:off x="3031270" y="3497724"/>
            <a:ext cx="2952000" cy="715089"/>
          </a:xfrm>
          <a:prstGeom prst="wedgeRoundRectCallout">
            <a:avLst>
              <a:gd name="adj1" fmla="val 65455"/>
              <a:gd name="adj2" fmla="val -14453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/>
              <a:t>For </a:t>
            </a:r>
            <a:r>
              <a:rPr lang="et-EE" err="1"/>
              <a:t>each</a:t>
            </a:r>
            <a:r>
              <a:rPr lang="et-EE"/>
              <a:t> KPI </a:t>
            </a:r>
            <a:r>
              <a:rPr lang="et-EE" err="1"/>
              <a:t>calculate</a:t>
            </a:r>
            <a:r>
              <a:rPr lang="et-EE"/>
              <a:t> </a:t>
            </a:r>
            <a:r>
              <a:rPr lang="et-EE" err="1"/>
              <a:t>the</a:t>
            </a:r>
            <a:r>
              <a:rPr lang="et-EE"/>
              <a:t> </a:t>
            </a:r>
            <a:r>
              <a:rPr lang="et-EE" err="1"/>
              <a:t>best</a:t>
            </a:r>
            <a:r>
              <a:rPr lang="et-EE"/>
              <a:t> </a:t>
            </a:r>
            <a:r>
              <a:rPr lang="et-EE" err="1"/>
              <a:t>value</a:t>
            </a:r>
            <a:r>
              <a:rPr lang="et-EE"/>
              <a:t> of </a:t>
            </a:r>
            <a:r>
              <a:rPr lang="et-EE" err="1"/>
              <a:t>the</a:t>
            </a:r>
            <a:r>
              <a:rPr lang="et-EE"/>
              <a:t> </a:t>
            </a:r>
            <a:r>
              <a:rPr lang="et-EE" err="1"/>
              <a:t>data</a:t>
            </a:r>
            <a:r>
              <a:rPr lang="et-EE"/>
              <a:t> </a:t>
            </a:r>
            <a:r>
              <a:rPr lang="et-EE" err="1"/>
              <a:t>subset</a:t>
            </a:r>
            <a:endParaRPr lang="en-US"/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A22078CC-6134-F000-2483-553ADD200162}"/>
              </a:ext>
            </a:extLst>
          </p:cNvPr>
          <p:cNvSpPr/>
          <p:nvPr/>
        </p:nvSpPr>
        <p:spPr>
          <a:xfrm>
            <a:off x="2144125" y="4621077"/>
            <a:ext cx="3492000" cy="715089"/>
          </a:xfrm>
          <a:prstGeom prst="wedgeRoundRectCallout">
            <a:avLst>
              <a:gd name="adj1" fmla="val 64254"/>
              <a:gd name="adj2" fmla="val 28555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et-EE"/>
              <a:t>For </a:t>
            </a:r>
            <a:r>
              <a:rPr lang="et-EE" err="1"/>
              <a:t>each</a:t>
            </a:r>
            <a:r>
              <a:rPr lang="et-EE"/>
              <a:t> </a:t>
            </a:r>
            <a:r>
              <a:rPr lang="et-EE" err="1"/>
              <a:t>subslice</a:t>
            </a:r>
            <a:r>
              <a:rPr lang="et-EE"/>
              <a:t> </a:t>
            </a:r>
            <a:r>
              <a:rPr lang="et-EE" err="1"/>
              <a:t>size</a:t>
            </a:r>
            <a:r>
              <a:rPr lang="et-EE"/>
              <a:t> </a:t>
            </a:r>
            <a:r>
              <a:rPr lang="et-EE" err="1"/>
              <a:t>calculate</a:t>
            </a:r>
            <a:r>
              <a:rPr lang="et-EE"/>
              <a:t> </a:t>
            </a:r>
            <a:r>
              <a:rPr lang="et-EE" err="1"/>
              <a:t>the</a:t>
            </a:r>
            <a:r>
              <a:rPr lang="et-EE"/>
              <a:t> RMSE </a:t>
            </a:r>
            <a:r>
              <a:rPr lang="et-EE" err="1"/>
              <a:t>from</a:t>
            </a:r>
            <a:r>
              <a:rPr lang="et-EE"/>
              <a:t> </a:t>
            </a:r>
            <a:r>
              <a:rPr lang="et-EE" err="1"/>
              <a:t>best</a:t>
            </a:r>
            <a:r>
              <a:rPr lang="et-EE"/>
              <a:t> </a:t>
            </a:r>
            <a:r>
              <a:rPr lang="et-EE" err="1"/>
              <a:t>value</a:t>
            </a:r>
            <a:r>
              <a:rPr lang="et-EE"/>
              <a:t> of </a:t>
            </a:r>
            <a:r>
              <a:rPr lang="et-EE" err="1"/>
              <a:t>the</a:t>
            </a:r>
            <a:r>
              <a:rPr lang="et-EE"/>
              <a:t> KPI</a:t>
            </a:r>
            <a:endParaRPr lang="en-US"/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2BAFA007-6B89-9734-3655-090C8DC5BC7F}"/>
              </a:ext>
            </a:extLst>
          </p:cNvPr>
          <p:cNvSpPr/>
          <p:nvPr/>
        </p:nvSpPr>
        <p:spPr>
          <a:xfrm>
            <a:off x="4485596" y="5649478"/>
            <a:ext cx="2052000" cy="1021556"/>
          </a:xfrm>
          <a:prstGeom prst="wedgeRoundRectCallout">
            <a:avLst>
              <a:gd name="adj1" fmla="val 64941"/>
              <a:gd name="adj2" fmla="val 24875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err="1"/>
              <a:t>Objective</a:t>
            </a:r>
            <a:r>
              <a:rPr lang="et-EE"/>
              <a:t> </a:t>
            </a:r>
            <a:r>
              <a:rPr lang="et-EE" err="1"/>
              <a:t>value</a:t>
            </a:r>
            <a:r>
              <a:rPr lang="et-EE"/>
              <a:t> </a:t>
            </a:r>
            <a:r>
              <a:rPr lang="et-EE" err="1"/>
              <a:t>for</a:t>
            </a:r>
            <a:r>
              <a:rPr lang="et-EE"/>
              <a:t> </a:t>
            </a:r>
            <a:r>
              <a:rPr lang="et-EE" err="1"/>
              <a:t>subslice</a:t>
            </a:r>
            <a:r>
              <a:rPr lang="et-EE"/>
              <a:t> </a:t>
            </a:r>
            <a:r>
              <a:rPr lang="et-EE" err="1"/>
              <a:t>size</a:t>
            </a:r>
            <a:r>
              <a:rPr lang="et-EE"/>
              <a:t> </a:t>
            </a:r>
            <a:r>
              <a:rPr lang="et-EE" err="1"/>
              <a:t>is</a:t>
            </a:r>
            <a:r>
              <a:rPr lang="et-EE"/>
              <a:t> </a:t>
            </a:r>
            <a:r>
              <a:rPr lang="et-EE" err="1"/>
              <a:t>sum</a:t>
            </a:r>
            <a:r>
              <a:rPr lang="et-EE"/>
              <a:t> of all KPI </a:t>
            </a:r>
            <a:r>
              <a:rPr lang="et-EE" err="1"/>
              <a:t>RMSEs</a:t>
            </a:r>
            <a:endParaRPr lang="en-US"/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1024A3ED-8B9C-DD3F-7768-DECE54B03817}"/>
              </a:ext>
            </a:extLst>
          </p:cNvPr>
          <p:cNvSpPr/>
          <p:nvPr/>
        </p:nvSpPr>
        <p:spPr>
          <a:xfrm>
            <a:off x="9893201" y="4536003"/>
            <a:ext cx="1296000" cy="1021556"/>
          </a:xfrm>
          <a:prstGeom prst="wedgeRoundRectCallout">
            <a:avLst>
              <a:gd name="adj1" fmla="val -107668"/>
              <a:gd name="adj2" fmla="val 43181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et-EE"/>
              <a:t>n – </a:t>
            </a:r>
            <a:r>
              <a:rPr lang="et-EE" err="1"/>
              <a:t>max</a:t>
            </a:r>
            <a:r>
              <a:rPr lang="et-EE"/>
              <a:t> number of </a:t>
            </a:r>
            <a:r>
              <a:rPr lang="et-EE" err="1"/>
              <a:t>slice</a:t>
            </a:r>
            <a:r>
              <a:rPr lang="et-EE"/>
              <a:t> </a:t>
            </a:r>
            <a:r>
              <a:rPr lang="et-EE" err="1"/>
              <a:t>RBs</a:t>
            </a:r>
            <a:endParaRPr lang="en-US"/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A145F6DA-A4B2-6D24-105B-6F69DA9E3928}"/>
              </a:ext>
            </a:extLst>
          </p:cNvPr>
          <p:cNvSpPr/>
          <p:nvPr/>
        </p:nvSpPr>
        <p:spPr>
          <a:xfrm>
            <a:off x="9893201" y="5641260"/>
            <a:ext cx="1404000" cy="715089"/>
          </a:xfrm>
          <a:prstGeom prst="wedgeRoundRectCallout">
            <a:avLst>
              <a:gd name="adj1" fmla="val -109380"/>
              <a:gd name="adj2" fmla="val -35014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/>
              <a:t>m – number of </a:t>
            </a:r>
            <a:r>
              <a:rPr lang="et-EE" err="1"/>
              <a:t>KPIs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355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BEC7AEE-93FA-DAE7-0018-EB342FAD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/>
          <a:lstStyle/>
          <a:p>
            <a:r>
              <a:rPr lang="et-EE" err="1"/>
              <a:t>Contribution</a:t>
            </a:r>
            <a:r>
              <a:rPr lang="et-EE"/>
              <a:t> 4, </a:t>
            </a:r>
            <a:r>
              <a:rPr lang="et-EE" err="1"/>
              <a:t>results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479E204-0CA2-58AC-4B35-2B3142BF4A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4889"/>
            <a:ext cx="5181600" cy="4392865"/>
          </a:xfrm>
        </p:spPr>
        <p:txBody>
          <a:bodyPr>
            <a:normAutofit lnSpcReduction="10000"/>
          </a:bodyPr>
          <a:lstStyle/>
          <a:p>
            <a:r>
              <a:rPr lang="et-EE" dirty="0" err="1"/>
              <a:t>Inputs</a:t>
            </a:r>
            <a:endParaRPr lang="et-EE" dirty="0"/>
          </a:p>
          <a:p>
            <a:pPr lvl="1"/>
            <a:r>
              <a:rPr lang="et-EE" dirty="0"/>
              <a:t>6 </a:t>
            </a:r>
            <a:r>
              <a:rPr lang="et-EE" dirty="0" err="1"/>
              <a:t>KPIs</a:t>
            </a:r>
            <a:r>
              <a:rPr lang="et-EE" dirty="0"/>
              <a:t>: </a:t>
            </a:r>
            <a:r>
              <a:rPr lang="et-EE" dirty="0" err="1"/>
              <a:t>utilUL</a:t>
            </a:r>
            <a:r>
              <a:rPr lang="et-EE" dirty="0"/>
              <a:t>, </a:t>
            </a:r>
            <a:r>
              <a:rPr lang="et-EE" dirty="0" err="1"/>
              <a:t>utilDL</a:t>
            </a:r>
            <a:r>
              <a:rPr lang="et-EE" dirty="0"/>
              <a:t>, gdp1UL, gdp1DL, </a:t>
            </a:r>
            <a:r>
              <a:rPr lang="et-EE" dirty="0" err="1"/>
              <a:t>blerUL</a:t>
            </a:r>
            <a:r>
              <a:rPr lang="et-EE" dirty="0"/>
              <a:t>, </a:t>
            </a:r>
            <a:r>
              <a:rPr lang="et-EE" dirty="0" err="1"/>
              <a:t>blerDL</a:t>
            </a:r>
            <a:endParaRPr lang="et-EE" dirty="0"/>
          </a:p>
          <a:p>
            <a:r>
              <a:rPr lang="et-EE" dirty="0" err="1"/>
              <a:t>Output</a:t>
            </a:r>
            <a:endParaRPr lang="et-EE" dirty="0"/>
          </a:p>
          <a:p>
            <a:pPr lvl="1"/>
            <a:r>
              <a:rPr lang="et-EE" dirty="0" err="1"/>
              <a:t>Decision</a:t>
            </a:r>
            <a:r>
              <a:rPr lang="et-EE" dirty="0"/>
              <a:t>: „</a:t>
            </a:r>
            <a:r>
              <a:rPr lang="et-EE" dirty="0" err="1"/>
              <a:t>split</a:t>
            </a:r>
            <a:r>
              <a:rPr lang="et-EE" dirty="0"/>
              <a:t>“, „</a:t>
            </a:r>
            <a:r>
              <a:rPr lang="et-EE" dirty="0" err="1"/>
              <a:t>merge</a:t>
            </a:r>
            <a:r>
              <a:rPr lang="et-EE" dirty="0"/>
              <a:t>“, „no </a:t>
            </a:r>
            <a:r>
              <a:rPr lang="et-EE" dirty="0" err="1"/>
              <a:t>change</a:t>
            </a:r>
            <a:r>
              <a:rPr lang="et-EE" dirty="0"/>
              <a:t>“</a:t>
            </a:r>
          </a:p>
          <a:p>
            <a:r>
              <a:rPr lang="et-EE" dirty="0" err="1"/>
              <a:t>Find</a:t>
            </a:r>
            <a:r>
              <a:rPr lang="et-EE" dirty="0"/>
              <a:t> </a:t>
            </a:r>
            <a:r>
              <a:rPr lang="et-EE" dirty="0" err="1"/>
              <a:t>best</a:t>
            </a:r>
            <a:r>
              <a:rPr lang="et-EE" dirty="0"/>
              <a:t>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sizes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</a:t>
            </a:r>
            <a:r>
              <a:rPr lang="et-EE" dirty="0" err="1"/>
              <a:t>each</a:t>
            </a:r>
            <a:r>
              <a:rPr lang="et-EE" dirty="0"/>
              <a:t> BLER </a:t>
            </a:r>
            <a:r>
              <a:rPr lang="et-EE" dirty="0" err="1"/>
              <a:t>subset</a:t>
            </a:r>
            <a:endParaRPr lang="et-EE" dirty="0"/>
          </a:p>
          <a:p>
            <a:r>
              <a:rPr lang="et-EE" dirty="0" err="1"/>
              <a:t>Optimization</a:t>
            </a:r>
            <a:endParaRPr lang="et-EE" dirty="0"/>
          </a:p>
          <a:p>
            <a:pPr lvl="1"/>
            <a:r>
              <a:rPr lang="et-EE" dirty="0" err="1"/>
              <a:t>Minimize</a:t>
            </a:r>
            <a:r>
              <a:rPr lang="et-EE" dirty="0"/>
              <a:t> </a:t>
            </a:r>
            <a:r>
              <a:rPr lang="et-EE" dirty="0" err="1"/>
              <a:t>utilization</a:t>
            </a:r>
            <a:r>
              <a:rPr lang="et-EE" dirty="0"/>
              <a:t> and BLER</a:t>
            </a:r>
          </a:p>
          <a:p>
            <a:pPr lvl="1"/>
            <a:r>
              <a:rPr lang="et-EE" dirty="0" err="1"/>
              <a:t>Maximize</a:t>
            </a:r>
            <a:r>
              <a:rPr lang="et-EE" dirty="0"/>
              <a:t> </a:t>
            </a:r>
            <a:r>
              <a:rPr lang="et-EE" dirty="0" err="1"/>
              <a:t>goodput</a:t>
            </a:r>
            <a:r>
              <a:rPr lang="et-EE" dirty="0"/>
              <a:t> </a:t>
            </a:r>
            <a:r>
              <a:rPr lang="et-EE" dirty="0" err="1"/>
              <a:t>per</a:t>
            </a:r>
            <a:r>
              <a:rPr lang="et-EE" dirty="0"/>
              <a:t> </a:t>
            </a:r>
            <a:r>
              <a:rPr lang="et-EE" dirty="0" err="1"/>
              <a:t>one</a:t>
            </a:r>
            <a:r>
              <a:rPr lang="et-EE" dirty="0"/>
              <a:t> RB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89BE616-FBAD-2605-44E7-94C9ADAA17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2203" y="1276594"/>
            <a:ext cx="5683896" cy="4707873"/>
          </a:xfr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F08D11-CAB8-C631-2374-BBBE39D54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C0194A-FFB3-A664-E97E-FEB4AC71D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095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4C131-EF02-AA1C-5ACA-9D6D837F4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>
            <a:normAutofit/>
          </a:bodyPr>
          <a:lstStyle/>
          <a:p>
            <a:r>
              <a:rPr lang="et-EE" dirty="0" err="1"/>
              <a:t>Contribution</a:t>
            </a:r>
            <a:r>
              <a:rPr lang="et-EE" dirty="0"/>
              <a:t> 5 (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processing</a:t>
            </a:r>
            <a:r>
              <a:rPr lang="et-EE" dirty="0"/>
              <a:t>) , </a:t>
            </a:r>
            <a:r>
              <a:rPr lang="et-EE" dirty="0" err="1"/>
              <a:t>related</a:t>
            </a:r>
            <a:r>
              <a:rPr lang="et-EE" dirty="0"/>
              <a:t> </a:t>
            </a:r>
            <a:r>
              <a:rPr lang="et-EE" dirty="0" err="1"/>
              <a:t>work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9CF1FF-D682-707F-E0EF-4714FB35D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377950"/>
            <a:ext cx="5616575" cy="4389438"/>
          </a:xfrm>
        </p:spPr>
        <p:txBody>
          <a:bodyPr>
            <a:normAutofit lnSpcReduction="10000"/>
          </a:bodyPr>
          <a:lstStyle/>
          <a:p>
            <a:r>
              <a:rPr lang="et-EE" dirty="0" err="1"/>
              <a:t>Automatic</a:t>
            </a:r>
            <a:r>
              <a:rPr lang="et-EE" dirty="0"/>
              <a:t> </a:t>
            </a:r>
            <a:r>
              <a:rPr lang="et-EE" dirty="0" err="1"/>
              <a:t>subslicing</a:t>
            </a:r>
            <a:r>
              <a:rPr lang="et-EE" dirty="0"/>
              <a:t> </a:t>
            </a:r>
            <a:r>
              <a:rPr lang="et-EE" dirty="0" err="1"/>
              <a:t>framework</a:t>
            </a:r>
            <a:r>
              <a:rPr lang="et-EE" dirty="0"/>
              <a:t> must </a:t>
            </a:r>
          </a:p>
          <a:p>
            <a:pPr lvl="1"/>
            <a:r>
              <a:rPr lang="et-EE" dirty="0" err="1"/>
              <a:t>evaluate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of </a:t>
            </a:r>
            <a:r>
              <a:rPr lang="et-EE" dirty="0" err="1"/>
              <a:t>slice</a:t>
            </a:r>
            <a:r>
              <a:rPr lang="et-EE" dirty="0"/>
              <a:t> and </a:t>
            </a:r>
            <a:r>
              <a:rPr lang="et-EE" dirty="0" err="1"/>
              <a:t>each</a:t>
            </a:r>
            <a:r>
              <a:rPr lang="et-EE" dirty="0"/>
              <a:t> </a:t>
            </a:r>
            <a:r>
              <a:rPr lang="et-EE" dirty="0" err="1"/>
              <a:t>subslice</a:t>
            </a:r>
            <a:r>
              <a:rPr lang="et-EE" dirty="0"/>
              <a:t>, </a:t>
            </a:r>
            <a:br>
              <a:rPr lang="et-EE" dirty="0"/>
            </a:br>
            <a:r>
              <a:rPr lang="et-EE" dirty="0" err="1"/>
              <a:t>decide</a:t>
            </a:r>
            <a:r>
              <a:rPr lang="et-EE" dirty="0"/>
              <a:t> </a:t>
            </a:r>
            <a:r>
              <a:rPr lang="et-EE" dirty="0" err="1"/>
              <a:t>reconfiguration</a:t>
            </a:r>
            <a:r>
              <a:rPr lang="et-EE" dirty="0"/>
              <a:t>, and </a:t>
            </a:r>
            <a:br>
              <a:rPr lang="et-EE" dirty="0"/>
            </a:br>
            <a:r>
              <a:rPr lang="et-EE" dirty="0" err="1"/>
              <a:t>reconfigure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, </a:t>
            </a:r>
            <a:br>
              <a:rPr lang="et-EE" dirty="0"/>
            </a:br>
            <a:r>
              <a:rPr lang="et-EE" dirty="0" err="1"/>
              <a:t>if</a:t>
            </a:r>
            <a:r>
              <a:rPr lang="et-EE" dirty="0"/>
              <a:t> </a:t>
            </a:r>
            <a:r>
              <a:rPr lang="et-EE" dirty="0" err="1"/>
              <a:t>it</a:t>
            </a:r>
            <a:r>
              <a:rPr lang="et-EE" dirty="0"/>
              <a:t> </a:t>
            </a:r>
            <a:r>
              <a:rPr lang="et-EE" dirty="0" err="1"/>
              <a:t>will</a:t>
            </a:r>
            <a:r>
              <a:rPr lang="et-EE" dirty="0"/>
              <a:t> </a:t>
            </a:r>
            <a:r>
              <a:rPr lang="et-EE" dirty="0" err="1"/>
              <a:t>improve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endParaRPr lang="et-EE" dirty="0"/>
          </a:p>
          <a:p>
            <a:r>
              <a:rPr lang="et-EE" dirty="0"/>
              <a:t>MAPE-K [118] </a:t>
            </a:r>
            <a:r>
              <a:rPr lang="et-EE" dirty="0" err="1"/>
              <a:t>was</a:t>
            </a:r>
            <a:r>
              <a:rPr lang="et-EE" dirty="0"/>
              <a:t> </a:t>
            </a:r>
            <a:r>
              <a:rPr lang="et-EE" dirty="0" err="1"/>
              <a:t>selected</a:t>
            </a:r>
            <a:endParaRPr lang="et-EE" dirty="0"/>
          </a:p>
          <a:p>
            <a:pPr lvl="1"/>
            <a:r>
              <a:rPr lang="et-EE" dirty="0" err="1"/>
              <a:t>Similar</a:t>
            </a:r>
            <a:r>
              <a:rPr lang="et-EE" dirty="0"/>
              <a:t> loop </a:t>
            </a:r>
            <a:r>
              <a:rPr lang="et-EE" dirty="0" err="1"/>
              <a:t>specified</a:t>
            </a:r>
            <a:r>
              <a:rPr lang="et-EE" dirty="0"/>
              <a:t> by 3GPP [31]</a:t>
            </a:r>
          </a:p>
          <a:p>
            <a:r>
              <a:rPr lang="et-EE" dirty="0"/>
              <a:t>Research </a:t>
            </a:r>
            <a:r>
              <a:rPr lang="et-EE" dirty="0" err="1"/>
              <a:t>gap</a:t>
            </a:r>
            <a:endParaRPr lang="et-EE" dirty="0"/>
          </a:p>
          <a:p>
            <a:pPr lvl="1"/>
            <a:r>
              <a:rPr lang="et-EE" dirty="0" err="1"/>
              <a:t>Automatic</a:t>
            </a:r>
            <a:r>
              <a:rPr lang="et-EE" dirty="0"/>
              <a:t> </a:t>
            </a:r>
            <a:r>
              <a:rPr lang="et-EE" dirty="0" err="1"/>
              <a:t>subslicing</a:t>
            </a:r>
            <a:r>
              <a:rPr lang="et-EE" dirty="0"/>
              <a:t> </a:t>
            </a:r>
            <a:r>
              <a:rPr lang="et-EE" dirty="0" err="1"/>
              <a:t>has</a:t>
            </a:r>
            <a:r>
              <a:rPr lang="et-EE" dirty="0"/>
              <a:t> </a:t>
            </a:r>
            <a:r>
              <a:rPr lang="et-EE" dirty="0" err="1"/>
              <a:t>not</a:t>
            </a:r>
            <a:r>
              <a:rPr lang="et-EE" dirty="0"/>
              <a:t> </a:t>
            </a:r>
            <a:r>
              <a:rPr lang="et-EE" dirty="0" err="1"/>
              <a:t>been</a:t>
            </a:r>
            <a:r>
              <a:rPr lang="et-EE" dirty="0"/>
              <a:t> </a:t>
            </a:r>
            <a:r>
              <a:rPr lang="et-EE" dirty="0" err="1"/>
              <a:t>done</a:t>
            </a:r>
            <a:endParaRPr lang="et-E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311266-7F39-5D86-84E5-D7DC87589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147" name="Slide Number Placeholder 146">
            <a:extLst>
              <a:ext uri="{FF2B5EF4-FFF2-40B4-BE49-F238E27FC236}">
                <a16:creationId xmlns:a16="http://schemas.microsoft.com/office/drawing/2014/main" id="{E1774AE3-35D1-2F93-3D5F-9C09E552D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9C7FB5-790F-1547-6DA4-7DA62DA06904}"/>
              </a:ext>
            </a:extLst>
          </p:cNvPr>
          <p:cNvSpPr txBox="1"/>
          <p:nvPr/>
        </p:nvSpPr>
        <p:spPr>
          <a:xfrm>
            <a:off x="1524001" y="5983197"/>
            <a:ext cx="103235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</a:rPr>
              <a:t>[</a:t>
            </a:r>
            <a:r>
              <a:rPr lang="et-EE" sz="1200" dirty="0">
                <a:effectLst/>
              </a:rPr>
              <a:t>3</a:t>
            </a:r>
            <a:r>
              <a:rPr lang="en-US" sz="1200" dirty="0">
                <a:effectLst/>
              </a:rPr>
              <a:t>1]	3GPP, “TS 28.535 - Management and orchestration; Management services for communication service assurance; Requirements,” 2020. [Online]. Available: https://www.3gpp.org/DynaReport/28535.htm</a:t>
            </a:r>
            <a:endParaRPr lang="et-EE" sz="1200" dirty="0">
              <a:effectLst/>
            </a:endParaRPr>
          </a:p>
          <a:p>
            <a:r>
              <a:rPr lang="en-US" sz="1200" dirty="0">
                <a:effectLst/>
              </a:rPr>
              <a:t>[1</a:t>
            </a:r>
            <a:r>
              <a:rPr lang="et-EE" sz="1200" dirty="0">
                <a:effectLst/>
              </a:rPr>
              <a:t>18</a:t>
            </a:r>
            <a:r>
              <a:rPr lang="en-US" sz="1200" dirty="0">
                <a:effectLst/>
              </a:rPr>
              <a:t>]	J. O. Kephart and D. M. Chess, “The vision of autonomic computing,” </a:t>
            </a:r>
            <a:r>
              <a:rPr lang="en-US" sz="1200" i="1" dirty="0">
                <a:effectLst/>
              </a:rPr>
              <a:t>Computer (Long. Beach. Calif).</a:t>
            </a:r>
            <a:r>
              <a:rPr lang="en-US" sz="1200" dirty="0">
                <a:effectLst/>
              </a:rPr>
              <a:t>, vol. 36, no. 1, pp. 41–50, Jan. 2003, </a:t>
            </a:r>
            <a:r>
              <a:rPr lang="en-US" sz="1200" dirty="0" err="1">
                <a:effectLst/>
              </a:rPr>
              <a:t>doi</a:t>
            </a:r>
            <a:r>
              <a:rPr lang="en-US" sz="1200" dirty="0">
                <a:effectLst/>
              </a:rPr>
              <a:t>: 10.1109/MC.2003.1160055.</a:t>
            </a:r>
            <a:endParaRPr lang="en-US" sz="1200" dirty="0"/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A084C45B-4602-CFA0-A8FC-20EF5FDDAB6E}"/>
              </a:ext>
            </a:extLst>
          </p:cNvPr>
          <p:cNvGrpSpPr/>
          <p:nvPr/>
        </p:nvGrpSpPr>
        <p:grpSpPr>
          <a:xfrm>
            <a:off x="6500717" y="2473989"/>
            <a:ext cx="5059089" cy="2260246"/>
            <a:chOff x="6508337" y="2253009"/>
            <a:chExt cx="5059089" cy="2260246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ED0E69E-403C-1403-C89B-4B0C278A2308}"/>
                </a:ext>
              </a:extLst>
            </p:cNvPr>
            <p:cNvCxnSpPr>
              <a:cxnSpLocks/>
              <a:stCxn id="12" idx="1"/>
              <a:endCxn id="9" idx="3"/>
            </p:cNvCxnSpPr>
            <p:nvPr/>
          </p:nvCxnSpPr>
          <p:spPr>
            <a:xfrm flipH="1" flipV="1">
              <a:off x="7865354" y="4340909"/>
              <a:ext cx="2314539" cy="271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822193C-9573-7738-F917-49CCAC6487E2}"/>
                </a:ext>
              </a:extLst>
            </p:cNvPr>
            <p:cNvSpPr/>
            <p:nvPr/>
          </p:nvSpPr>
          <p:spPr>
            <a:xfrm>
              <a:off x="6508337" y="4171282"/>
              <a:ext cx="1357016" cy="33925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t-EE"/>
                <a:t>Monitor</a:t>
              </a:r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824C0FB-3F6F-418F-F69B-18D21566E22D}"/>
                </a:ext>
              </a:extLst>
            </p:cNvPr>
            <p:cNvSpPr/>
            <p:nvPr/>
          </p:nvSpPr>
          <p:spPr>
            <a:xfrm>
              <a:off x="6510016" y="2253009"/>
              <a:ext cx="1357016" cy="33925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t-EE" err="1"/>
                <a:t>Analyze</a:t>
              </a:r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42DE5B-313D-B473-59EE-ED6297EE99CC}"/>
                </a:ext>
              </a:extLst>
            </p:cNvPr>
            <p:cNvSpPr/>
            <p:nvPr/>
          </p:nvSpPr>
          <p:spPr>
            <a:xfrm>
              <a:off x="10127427" y="2254628"/>
              <a:ext cx="1439999" cy="33925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t-EE" err="1"/>
                <a:t>Plan</a:t>
              </a:r>
              <a:r>
                <a:rPr lang="et-EE"/>
                <a:t> (</a:t>
              </a:r>
              <a:r>
                <a:rPr lang="et-EE" err="1"/>
                <a:t>Decide</a:t>
              </a:r>
              <a:r>
                <a:rPr lang="et-EE"/>
                <a:t>)</a:t>
              </a:r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30C9DA-9A6E-96AE-EBE7-053547F0C342}"/>
                </a:ext>
              </a:extLst>
            </p:cNvPr>
            <p:cNvSpPr/>
            <p:nvPr/>
          </p:nvSpPr>
          <p:spPr>
            <a:xfrm>
              <a:off x="10179892" y="4174001"/>
              <a:ext cx="1357016" cy="33925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t-EE" err="1"/>
                <a:t>Execute</a:t>
              </a:r>
              <a:endParaRPr lang="et-EE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A9223A2-D1BC-EDF1-F3C9-6EABE84C2308}"/>
                </a:ext>
              </a:extLst>
            </p:cNvPr>
            <p:cNvCxnSpPr>
              <a:cxnSpLocks/>
              <a:stCxn id="9" idx="0"/>
              <a:endCxn id="10" idx="2"/>
            </p:cNvCxnSpPr>
            <p:nvPr/>
          </p:nvCxnSpPr>
          <p:spPr>
            <a:xfrm flipV="1">
              <a:off x="7186844" y="2592263"/>
              <a:ext cx="1679" cy="157902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E2BE957-5F90-C86A-B68C-3CF488A4E656}"/>
                </a:ext>
              </a:extLst>
            </p:cNvPr>
            <p:cNvCxnSpPr>
              <a:cxnSpLocks/>
              <a:stCxn id="10" idx="3"/>
              <a:endCxn id="11" idx="1"/>
            </p:cNvCxnSpPr>
            <p:nvPr/>
          </p:nvCxnSpPr>
          <p:spPr>
            <a:xfrm>
              <a:off x="7867033" y="2422636"/>
              <a:ext cx="2260395" cy="161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FA49DE6-4CAD-6469-7368-B3001E654BCB}"/>
                </a:ext>
              </a:extLst>
            </p:cNvPr>
            <p:cNvCxnSpPr>
              <a:cxnSpLocks/>
              <a:stCxn id="11" idx="2"/>
              <a:endCxn id="12" idx="0"/>
            </p:cNvCxnSpPr>
            <p:nvPr/>
          </p:nvCxnSpPr>
          <p:spPr>
            <a:xfrm>
              <a:off x="10847427" y="2593882"/>
              <a:ext cx="10972" cy="158011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loud 15">
              <a:extLst>
                <a:ext uri="{FF2B5EF4-FFF2-40B4-BE49-F238E27FC236}">
                  <a16:creationId xmlns:a16="http://schemas.microsoft.com/office/drawing/2014/main" id="{30354F3A-C1F6-7505-1994-D2BBD7C6CBBF}"/>
                </a:ext>
              </a:extLst>
            </p:cNvPr>
            <p:cNvSpPr/>
            <p:nvPr/>
          </p:nvSpPr>
          <p:spPr>
            <a:xfrm>
              <a:off x="8065873" y="2848184"/>
              <a:ext cx="1874783" cy="1096288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et-EE" err="1"/>
                <a:t>Knowledge</a:t>
              </a:r>
              <a:endParaRPr lang="en-US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259E105-D6A3-5FFB-921E-772D1A5ECF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2444" y="3537817"/>
              <a:ext cx="394186" cy="625479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D008A83-3CD3-C9AB-FC8D-FDE76FB9CD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35981" y="2599894"/>
              <a:ext cx="491445" cy="530395"/>
            </a:xfrm>
            <a:prstGeom prst="straightConnector1">
              <a:avLst/>
            </a:prstGeom>
            <a:ln w="38100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F572BC15-79C4-C20F-B0E9-5230377B8FB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60284" y="2601868"/>
              <a:ext cx="531630" cy="579752"/>
            </a:xfrm>
            <a:prstGeom prst="straightConnector1">
              <a:avLst/>
            </a:prstGeom>
            <a:ln w="38100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19EDBAA-D15A-E185-E94E-7C0ED94AAF47}"/>
                </a:ext>
              </a:extLst>
            </p:cNvPr>
            <p:cNvCxnSpPr>
              <a:cxnSpLocks/>
            </p:cNvCxnSpPr>
            <p:nvPr/>
          </p:nvCxnSpPr>
          <p:spPr>
            <a:xfrm>
              <a:off x="9682559" y="3537817"/>
              <a:ext cx="499454" cy="627453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4020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38FB3-F464-2E2B-2C3B-F0B0DE6A4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/>
          <a:lstStyle/>
          <a:p>
            <a:r>
              <a:rPr lang="et-EE" err="1"/>
              <a:t>Contribution</a:t>
            </a:r>
            <a:r>
              <a:rPr lang="et-EE"/>
              <a:t> 5, </a:t>
            </a:r>
            <a:r>
              <a:rPr lang="et-EE" err="1"/>
              <a:t>method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03A5F-0666-ADF6-4816-0BC9CD62A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377950"/>
            <a:ext cx="6670725" cy="4389438"/>
          </a:xfrm>
        </p:spPr>
        <p:txBody>
          <a:bodyPr/>
          <a:lstStyle/>
          <a:p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processing</a:t>
            </a:r>
            <a:r>
              <a:rPr lang="et-EE" dirty="0"/>
              <a:t> </a:t>
            </a:r>
            <a:r>
              <a:rPr lang="et-EE" dirty="0" err="1"/>
              <a:t>algorithm</a:t>
            </a:r>
            <a:r>
              <a:rPr lang="et-EE" dirty="0"/>
              <a:t> </a:t>
            </a:r>
            <a:r>
              <a:rPr lang="et-EE" dirty="0">
                <a:sym typeface="Wingdings" panose="05000000000000000000" pitchFamily="2" charset="2"/>
              </a:rPr>
              <a:t></a:t>
            </a:r>
            <a:endParaRPr lang="et-EE" dirty="0"/>
          </a:p>
          <a:p>
            <a:endParaRPr lang="et-EE" dirty="0"/>
          </a:p>
          <a:p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splitting</a:t>
            </a:r>
            <a:r>
              <a:rPr lang="et-EE" dirty="0"/>
              <a:t> </a:t>
            </a:r>
            <a:r>
              <a:rPr lang="et-EE" dirty="0" err="1"/>
              <a:t>algorithm</a:t>
            </a:r>
            <a:endParaRPr lang="et-EE" dirty="0"/>
          </a:p>
          <a:p>
            <a:pPr lvl="1"/>
            <a:r>
              <a:rPr lang="et-EE" dirty="0" err="1"/>
              <a:t>Minimum</a:t>
            </a:r>
            <a:r>
              <a:rPr lang="et-EE" dirty="0"/>
              <a:t>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size</a:t>
            </a:r>
            <a:endParaRPr lang="et-EE" dirty="0"/>
          </a:p>
          <a:p>
            <a:pPr lvl="2"/>
            <a:r>
              <a:rPr lang="et-EE" dirty="0" err="1"/>
              <a:t>Select</a:t>
            </a:r>
            <a:r>
              <a:rPr lang="et-EE" dirty="0"/>
              <a:t> </a:t>
            </a:r>
            <a:r>
              <a:rPr lang="et-EE" dirty="0" err="1"/>
              <a:t>value</a:t>
            </a:r>
            <a:r>
              <a:rPr lang="et-EE" dirty="0"/>
              <a:t> </a:t>
            </a:r>
            <a:r>
              <a:rPr lang="et-EE" dirty="0" err="1"/>
              <a:t>from</a:t>
            </a:r>
            <a:r>
              <a:rPr lang="et-EE" dirty="0"/>
              <a:t> </a:t>
            </a:r>
            <a:r>
              <a:rPr lang="et-EE" dirty="0" err="1"/>
              <a:t>optimal</a:t>
            </a:r>
            <a:r>
              <a:rPr lang="et-EE" dirty="0"/>
              <a:t> </a:t>
            </a:r>
            <a:r>
              <a:rPr lang="et-EE" dirty="0" err="1"/>
              <a:t>sizes</a:t>
            </a:r>
            <a:r>
              <a:rPr lang="et-EE" dirty="0"/>
              <a:t>, </a:t>
            </a:r>
            <a:r>
              <a:rPr lang="et-EE" dirty="0" err="1"/>
              <a:t>which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not</a:t>
            </a:r>
            <a:r>
              <a:rPr lang="et-EE" dirty="0"/>
              <a:t> </a:t>
            </a:r>
            <a:r>
              <a:rPr lang="et-EE" dirty="0" err="1"/>
              <a:t>greater</a:t>
            </a:r>
            <a:r>
              <a:rPr lang="et-EE" dirty="0"/>
              <a:t> </a:t>
            </a:r>
            <a:r>
              <a:rPr lang="et-EE" dirty="0" err="1"/>
              <a:t>than</a:t>
            </a:r>
            <a:r>
              <a:rPr lang="et-EE" dirty="0"/>
              <a:t> </a:t>
            </a:r>
            <a:r>
              <a:rPr lang="et-EE" dirty="0" err="1"/>
              <a:t>current</a:t>
            </a:r>
            <a:r>
              <a:rPr lang="et-EE" dirty="0"/>
              <a:t>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</a:t>
            </a:r>
            <a:r>
              <a:rPr lang="et-EE" dirty="0" err="1"/>
              <a:t>divided</a:t>
            </a:r>
            <a:r>
              <a:rPr lang="et-EE" dirty="0"/>
              <a:t> by 2</a:t>
            </a:r>
          </a:p>
          <a:p>
            <a:pPr lvl="1"/>
            <a:r>
              <a:rPr lang="et-EE" dirty="0"/>
              <a:t>Number of UE </a:t>
            </a:r>
            <a:r>
              <a:rPr lang="et-EE" dirty="0" err="1"/>
              <a:t>clusters</a:t>
            </a:r>
            <a:r>
              <a:rPr lang="et-EE" dirty="0"/>
              <a:t>: 2</a:t>
            </a:r>
          </a:p>
          <a:p>
            <a:pPr lvl="1"/>
            <a:r>
              <a:rPr lang="et-EE" dirty="0" err="1"/>
              <a:t>Cluster</a:t>
            </a:r>
            <a:r>
              <a:rPr lang="et-EE" dirty="0"/>
              <a:t> UEs by UE BLER </a:t>
            </a:r>
            <a:r>
              <a:rPr lang="et-EE" dirty="0" err="1"/>
              <a:t>using</a:t>
            </a:r>
            <a:r>
              <a:rPr lang="et-EE" dirty="0"/>
              <a:t> </a:t>
            </a:r>
            <a:r>
              <a:rPr lang="et-EE" dirty="0" err="1"/>
              <a:t>proposed</a:t>
            </a:r>
            <a:r>
              <a:rPr lang="et-EE" dirty="0"/>
              <a:t> </a:t>
            </a:r>
            <a:r>
              <a:rPr lang="et-EE" dirty="0" err="1"/>
              <a:t>modified</a:t>
            </a:r>
            <a:r>
              <a:rPr lang="et-EE" dirty="0"/>
              <a:t> k-</a:t>
            </a:r>
            <a:r>
              <a:rPr lang="et-EE" dirty="0" err="1"/>
              <a:t>means</a:t>
            </a:r>
            <a:endParaRPr lang="en-US" dirty="0"/>
          </a:p>
          <a:p>
            <a:endParaRPr lang="et-E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AB2FB-CEF7-08ED-A825-CDAE8F68D6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2D1D55-AC7D-DC67-F52B-71D4855EF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25</a:t>
            </a:fld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5098574-0C02-51B9-3584-364DB0303BA4}"/>
              </a:ext>
            </a:extLst>
          </p:cNvPr>
          <p:cNvGrpSpPr/>
          <p:nvPr/>
        </p:nvGrpSpPr>
        <p:grpSpPr>
          <a:xfrm>
            <a:off x="7164457" y="850105"/>
            <a:ext cx="1378714" cy="5673466"/>
            <a:chOff x="6491500" y="850105"/>
            <a:chExt cx="1378714" cy="567346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AB4F218-CB57-3387-EA13-AA3F59749F0D}"/>
                </a:ext>
              </a:extLst>
            </p:cNvPr>
            <p:cNvSpPr/>
            <p:nvPr/>
          </p:nvSpPr>
          <p:spPr>
            <a:xfrm>
              <a:off x="6491500" y="1773928"/>
              <a:ext cx="1368000" cy="923330"/>
            </a:xfrm>
            <a:prstGeom prst="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et-EE" err="1"/>
                <a:t>Process</a:t>
              </a:r>
              <a:r>
                <a:rPr lang="et-EE"/>
                <a:t> </a:t>
              </a:r>
              <a:r>
                <a:rPr lang="et-EE" err="1"/>
                <a:t>subslices</a:t>
              </a:r>
              <a:r>
                <a:rPr lang="et-EE"/>
                <a:t> „no </a:t>
              </a:r>
              <a:r>
                <a:rPr lang="et-EE" err="1"/>
                <a:t>change</a:t>
              </a:r>
              <a:r>
                <a:rPr lang="et-EE"/>
                <a:t>“</a:t>
              </a:r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B5DFE92-1DB1-4ADA-872C-59E73ECD54F6}"/>
                </a:ext>
              </a:extLst>
            </p:cNvPr>
            <p:cNvSpPr/>
            <p:nvPr/>
          </p:nvSpPr>
          <p:spPr>
            <a:xfrm>
              <a:off x="6495094" y="3237413"/>
              <a:ext cx="1368000" cy="923330"/>
            </a:xfrm>
            <a:prstGeom prst="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et-EE" err="1"/>
                <a:t>Process</a:t>
              </a:r>
              <a:r>
                <a:rPr lang="et-EE"/>
                <a:t> </a:t>
              </a:r>
              <a:r>
                <a:rPr lang="et-EE" err="1"/>
                <a:t>subslices</a:t>
              </a:r>
              <a:r>
                <a:rPr lang="et-EE"/>
                <a:t> „</a:t>
              </a:r>
              <a:r>
                <a:rPr lang="et-EE" err="1"/>
                <a:t>merge</a:t>
              </a:r>
              <a:r>
                <a:rPr lang="et-EE"/>
                <a:t>“</a:t>
              </a:r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376E782-B129-8D95-8BB3-A08C3B082D1C}"/>
                </a:ext>
              </a:extLst>
            </p:cNvPr>
            <p:cNvSpPr/>
            <p:nvPr/>
          </p:nvSpPr>
          <p:spPr>
            <a:xfrm>
              <a:off x="6502214" y="4662920"/>
              <a:ext cx="1368000" cy="923330"/>
            </a:xfrm>
            <a:prstGeom prst="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et-EE" err="1"/>
                <a:t>Process</a:t>
              </a:r>
              <a:r>
                <a:rPr lang="et-EE"/>
                <a:t> </a:t>
              </a:r>
              <a:r>
                <a:rPr lang="et-EE" err="1"/>
                <a:t>subslices</a:t>
              </a:r>
              <a:r>
                <a:rPr lang="et-EE"/>
                <a:t> „</a:t>
              </a:r>
              <a:r>
                <a:rPr lang="et-EE" err="1"/>
                <a:t>split</a:t>
              </a:r>
              <a:r>
                <a:rPr lang="et-EE"/>
                <a:t>“</a:t>
              </a:r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128F9645-966F-265F-D63D-215B6492A2B1}"/>
                </a:ext>
              </a:extLst>
            </p:cNvPr>
            <p:cNvSpPr/>
            <p:nvPr/>
          </p:nvSpPr>
          <p:spPr>
            <a:xfrm>
              <a:off x="6797500" y="850105"/>
              <a:ext cx="756000" cy="408623"/>
            </a:xfrm>
            <a:prstGeom prst="round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et-EE" err="1"/>
                <a:t>Begin</a:t>
              </a:r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57CBA69-4596-B73E-00A3-F0E914628869}"/>
                </a:ext>
              </a:extLst>
            </p:cNvPr>
            <p:cNvSpPr/>
            <p:nvPr/>
          </p:nvSpPr>
          <p:spPr>
            <a:xfrm>
              <a:off x="6797500" y="6114948"/>
              <a:ext cx="756000" cy="408623"/>
            </a:xfrm>
            <a:prstGeom prst="round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et-EE"/>
                <a:t>End</a:t>
              </a:r>
              <a:endParaRPr lang="en-US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2705F51-2EE7-C576-6709-42BB83A76049}"/>
                </a:ext>
              </a:extLst>
            </p:cNvPr>
            <p:cNvCxnSpPr>
              <a:stCxn id="11" idx="2"/>
              <a:endCxn id="7" idx="0"/>
            </p:cNvCxnSpPr>
            <p:nvPr/>
          </p:nvCxnSpPr>
          <p:spPr>
            <a:xfrm>
              <a:off x="7175500" y="1258728"/>
              <a:ext cx="0" cy="5152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52F6314-1BD1-B341-FCC1-F975E7BB25B1}"/>
                </a:ext>
              </a:extLst>
            </p:cNvPr>
            <p:cNvCxnSpPr>
              <a:cxnSpLocks/>
              <a:stCxn id="7" idx="2"/>
              <a:endCxn id="8" idx="0"/>
            </p:cNvCxnSpPr>
            <p:nvPr/>
          </p:nvCxnSpPr>
          <p:spPr>
            <a:xfrm>
              <a:off x="7175500" y="2697258"/>
              <a:ext cx="3594" cy="54015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74E54EE-3F5D-41DD-B9E9-9DBFEC091C3A}"/>
                </a:ext>
              </a:extLst>
            </p:cNvPr>
            <p:cNvCxnSpPr>
              <a:cxnSpLocks/>
              <a:stCxn id="8" idx="2"/>
              <a:endCxn id="9" idx="0"/>
            </p:cNvCxnSpPr>
            <p:nvPr/>
          </p:nvCxnSpPr>
          <p:spPr>
            <a:xfrm>
              <a:off x="7179094" y="4160743"/>
              <a:ext cx="7120" cy="50217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64A80D9-73ED-E9FD-7215-06099E7326F5}"/>
                </a:ext>
              </a:extLst>
            </p:cNvPr>
            <p:cNvCxnSpPr>
              <a:cxnSpLocks/>
              <a:stCxn id="9" idx="2"/>
              <a:endCxn id="12" idx="0"/>
            </p:cNvCxnSpPr>
            <p:nvPr/>
          </p:nvCxnSpPr>
          <p:spPr>
            <a:xfrm flipH="1">
              <a:off x="7175500" y="5586250"/>
              <a:ext cx="10714" cy="52869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CC433030-83E3-811E-15C4-D3C9F0180CF3}"/>
              </a:ext>
            </a:extLst>
          </p:cNvPr>
          <p:cNvSpPr/>
          <p:nvPr/>
        </p:nvSpPr>
        <p:spPr>
          <a:xfrm>
            <a:off x="8876243" y="1067111"/>
            <a:ext cx="2196000" cy="715089"/>
          </a:xfrm>
          <a:prstGeom prst="wedgeRoundRectCallout">
            <a:avLst>
              <a:gd name="adj1" fmla="val -63371"/>
              <a:gd name="adj2" fmla="val 59740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err="1"/>
              <a:t>Subslice</a:t>
            </a:r>
            <a:r>
              <a:rPr lang="et-EE"/>
              <a:t> </a:t>
            </a:r>
            <a:r>
              <a:rPr lang="et-EE" i="1"/>
              <a:t>id</a:t>
            </a:r>
            <a:r>
              <a:rPr lang="et-EE"/>
              <a:t>, UEs and </a:t>
            </a:r>
            <a:r>
              <a:rPr lang="et-EE" err="1"/>
              <a:t>RBs</a:t>
            </a:r>
            <a:r>
              <a:rPr lang="et-EE"/>
              <a:t> are </a:t>
            </a:r>
            <a:r>
              <a:rPr lang="et-EE" err="1"/>
              <a:t>not</a:t>
            </a:r>
            <a:r>
              <a:rPr lang="et-EE"/>
              <a:t> </a:t>
            </a:r>
            <a:r>
              <a:rPr lang="et-EE" err="1"/>
              <a:t>changed</a:t>
            </a:r>
            <a:endParaRPr lang="en-US"/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B2A948BC-D2A4-C678-1DCE-47C9DBB66AB2}"/>
              </a:ext>
            </a:extLst>
          </p:cNvPr>
          <p:cNvSpPr/>
          <p:nvPr/>
        </p:nvSpPr>
        <p:spPr>
          <a:xfrm>
            <a:off x="8824721" y="2614924"/>
            <a:ext cx="3096000" cy="1634490"/>
          </a:xfrm>
          <a:prstGeom prst="wedgeRoundRectCallout">
            <a:avLst>
              <a:gd name="adj1" fmla="val -56820"/>
              <a:gd name="adj2" fmla="val 17635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/>
              <a:t>The </a:t>
            </a:r>
            <a:r>
              <a:rPr lang="et-EE" err="1"/>
              <a:t>smallest</a:t>
            </a:r>
            <a:r>
              <a:rPr lang="et-EE"/>
              <a:t> </a:t>
            </a:r>
            <a:r>
              <a:rPr lang="et-EE" err="1"/>
              <a:t>is</a:t>
            </a:r>
            <a:r>
              <a:rPr lang="et-EE"/>
              <a:t> </a:t>
            </a:r>
            <a:r>
              <a:rPr lang="et-EE" err="1"/>
              <a:t>merged</a:t>
            </a:r>
            <a:r>
              <a:rPr lang="et-EE"/>
              <a:t> </a:t>
            </a:r>
            <a:r>
              <a:rPr lang="et-EE" err="1"/>
              <a:t>with</a:t>
            </a:r>
            <a:r>
              <a:rPr lang="et-EE"/>
              <a:t> </a:t>
            </a:r>
            <a:r>
              <a:rPr lang="et-EE" err="1"/>
              <a:t>the</a:t>
            </a:r>
            <a:r>
              <a:rPr lang="et-EE"/>
              <a:t> </a:t>
            </a:r>
            <a:r>
              <a:rPr lang="et-EE" err="1"/>
              <a:t>largest</a:t>
            </a:r>
            <a:r>
              <a:rPr lang="et-EE"/>
              <a:t>, </a:t>
            </a:r>
            <a:r>
              <a:rPr lang="et-EE" err="1"/>
              <a:t>pairwise</a:t>
            </a:r>
            <a:r>
              <a:rPr lang="et-EE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err="1"/>
              <a:t>If</a:t>
            </a:r>
            <a:r>
              <a:rPr lang="et-EE"/>
              <a:t> 3 </a:t>
            </a:r>
            <a:r>
              <a:rPr lang="et-EE" err="1"/>
              <a:t>subslices</a:t>
            </a:r>
            <a:r>
              <a:rPr lang="et-EE"/>
              <a:t> </a:t>
            </a:r>
            <a:r>
              <a:rPr lang="et-EE" err="1"/>
              <a:t>then</a:t>
            </a:r>
            <a:r>
              <a:rPr lang="et-EE"/>
              <a:t> all </a:t>
            </a:r>
            <a:r>
              <a:rPr lang="et-EE" err="1"/>
              <a:t>merged</a:t>
            </a:r>
            <a:r>
              <a:rPr lang="et-EE"/>
              <a:t> </a:t>
            </a:r>
            <a:r>
              <a:rPr lang="et-EE" err="1"/>
              <a:t>to</a:t>
            </a:r>
            <a:r>
              <a:rPr lang="et-EE"/>
              <a:t> </a:t>
            </a:r>
            <a:r>
              <a:rPr lang="et-EE" err="1"/>
              <a:t>one</a:t>
            </a:r>
            <a:r>
              <a:rPr lang="et-EE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err="1"/>
              <a:t>If</a:t>
            </a:r>
            <a:r>
              <a:rPr lang="et-EE"/>
              <a:t> 1 </a:t>
            </a:r>
            <a:r>
              <a:rPr lang="et-EE" err="1"/>
              <a:t>subslice</a:t>
            </a:r>
            <a:r>
              <a:rPr lang="et-EE"/>
              <a:t>, </a:t>
            </a:r>
            <a:r>
              <a:rPr lang="et-EE" err="1"/>
              <a:t>then</a:t>
            </a:r>
            <a:r>
              <a:rPr lang="et-EE"/>
              <a:t> </a:t>
            </a:r>
            <a:r>
              <a:rPr lang="et-EE" err="1"/>
              <a:t>it</a:t>
            </a:r>
            <a:r>
              <a:rPr lang="et-EE"/>
              <a:t> </a:t>
            </a:r>
            <a:r>
              <a:rPr lang="et-EE" err="1"/>
              <a:t>waits</a:t>
            </a:r>
            <a:r>
              <a:rPr lang="et-EE"/>
              <a:t>.</a:t>
            </a:r>
            <a:endParaRPr lang="en-US"/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6D1D690C-27D3-F421-DC64-0262FD929C7D}"/>
              </a:ext>
            </a:extLst>
          </p:cNvPr>
          <p:cNvSpPr/>
          <p:nvPr/>
        </p:nvSpPr>
        <p:spPr>
          <a:xfrm>
            <a:off x="8870760" y="4519942"/>
            <a:ext cx="2520000" cy="1021556"/>
          </a:xfrm>
          <a:prstGeom prst="wedgeRoundRectCallout">
            <a:avLst>
              <a:gd name="adj1" fmla="val -61274"/>
              <a:gd name="adj2" fmla="val 9143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err="1"/>
              <a:t>Each</a:t>
            </a:r>
            <a:r>
              <a:rPr lang="et-EE"/>
              <a:t> </a:t>
            </a:r>
            <a:r>
              <a:rPr lang="et-EE" err="1"/>
              <a:t>subslice</a:t>
            </a:r>
            <a:r>
              <a:rPr lang="et-EE"/>
              <a:t> </a:t>
            </a:r>
            <a:r>
              <a:rPr lang="et-EE" err="1"/>
              <a:t>split</a:t>
            </a:r>
            <a:r>
              <a:rPr lang="et-EE"/>
              <a:t> </a:t>
            </a:r>
            <a:r>
              <a:rPr lang="et-EE" err="1"/>
              <a:t>using</a:t>
            </a:r>
            <a:r>
              <a:rPr lang="et-EE"/>
              <a:t> </a:t>
            </a:r>
            <a:r>
              <a:rPr lang="et-EE" err="1"/>
              <a:t>proposed</a:t>
            </a:r>
            <a:r>
              <a:rPr lang="et-EE"/>
              <a:t> </a:t>
            </a:r>
            <a:r>
              <a:rPr lang="et-EE" err="1"/>
              <a:t>subslice</a:t>
            </a:r>
            <a:r>
              <a:rPr lang="et-EE"/>
              <a:t> </a:t>
            </a:r>
            <a:r>
              <a:rPr lang="et-EE" err="1"/>
              <a:t>splitting</a:t>
            </a:r>
            <a:r>
              <a:rPr lang="et-EE"/>
              <a:t> </a:t>
            </a:r>
            <a:r>
              <a:rPr lang="et-EE" err="1"/>
              <a:t>algorithm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995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58DAB-AC04-39AA-BCE3-B465E5053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Contribution</a:t>
            </a:r>
            <a:r>
              <a:rPr lang="et-EE" dirty="0"/>
              <a:t> 5, </a:t>
            </a:r>
            <a:r>
              <a:rPr lang="et-EE" dirty="0" err="1"/>
              <a:t>results</a:t>
            </a:r>
            <a:r>
              <a:rPr lang="et-EE" dirty="0"/>
              <a:t> of </a:t>
            </a:r>
            <a:r>
              <a:rPr lang="et-EE" dirty="0" err="1"/>
              <a:t>initialization</a:t>
            </a:r>
            <a:endParaRPr lang="en-US" dirty="0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9CC82439-C00D-5F98-83E6-2952150DAD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5601" y="1081569"/>
            <a:ext cx="3074334" cy="5030728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015424-60FF-ABCB-DBE0-697FE091E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26</a:t>
            </a:fld>
            <a:endParaRPr lang="en-US"/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356F16E8-4CF7-1C33-8FEE-67FCDE2285E3}"/>
              </a:ext>
            </a:extLst>
          </p:cNvPr>
          <p:cNvSpPr/>
          <p:nvPr/>
        </p:nvSpPr>
        <p:spPr>
          <a:xfrm>
            <a:off x="6723143" y="962813"/>
            <a:ext cx="1152000" cy="612648"/>
          </a:xfrm>
          <a:prstGeom prst="wedgeRoundRect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t-EE"/>
              <a:t>1 </a:t>
            </a:r>
            <a:r>
              <a:rPr lang="et-EE" err="1"/>
              <a:t>iteration</a:t>
            </a:r>
            <a:endParaRPr lang="en-US"/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AA2FC6BC-A762-F586-BCE8-C67A5824E348}"/>
              </a:ext>
            </a:extLst>
          </p:cNvPr>
          <p:cNvSpPr/>
          <p:nvPr/>
        </p:nvSpPr>
        <p:spPr>
          <a:xfrm>
            <a:off x="8618820" y="950874"/>
            <a:ext cx="1152000" cy="612648"/>
          </a:xfrm>
          <a:prstGeom prst="wedgeRoundRect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t-EE"/>
              <a:t>2 </a:t>
            </a:r>
            <a:r>
              <a:rPr lang="et-EE" err="1"/>
              <a:t>iterations</a:t>
            </a:r>
            <a:endParaRPr lang="en-US"/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2594EA2D-1F82-8C48-54CD-508CC9BBED04}"/>
              </a:ext>
            </a:extLst>
          </p:cNvPr>
          <p:cNvSpPr/>
          <p:nvPr/>
        </p:nvSpPr>
        <p:spPr>
          <a:xfrm>
            <a:off x="10439400" y="931355"/>
            <a:ext cx="1152000" cy="612648"/>
          </a:xfrm>
          <a:prstGeom prst="wedgeRoundRect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t-EE"/>
              <a:t>4 </a:t>
            </a:r>
            <a:r>
              <a:rPr lang="et-EE" err="1"/>
              <a:t>iterations</a:t>
            </a:r>
            <a:endParaRPr lang="en-US"/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C242BB02-424A-E50A-5561-48F573DFD6F3}"/>
              </a:ext>
            </a:extLst>
          </p:cNvPr>
          <p:cNvSpPr/>
          <p:nvPr/>
        </p:nvSpPr>
        <p:spPr>
          <a:xfrm>
            <a:off x="4512000" y="4490912"/>
            <a:ext cx="3888000" cy="1021556"/>
          </a:xfrm>
          <a:prstGeom prst="wedgeRoundRectCallout">
            <a:avLst>
              <a:gd name="adj1" fmla="val -54637"/>
              <a:gd name="adj2" fmla="val -102934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err="1"/>
              <a:t>DSbB</a:t>
            </a:r>
            <a:r>
              <a:rPr lang="et-EE"/>
              <a:t> </a:t>
            </a:r>
            <a:r>
              <a:rPr lang="et-EE" err="1"/>
              <a:t>has</a:t>
            </a:r>
            <a:r>
              <a:rPr lang="et-EE"/>
              <a:t> </a:t>
            </a:r>
            <a:r>
              <a:rPr lang="et-EE" err="1"/>
              <a:t>the</a:t>
            </a:r>
            <a:r>
              <a:rPr lang="et-EE"/>
              <a:t> </a:t>
            </a:r>
            <a:r>
              <a:rPr lang="et-EE" err="1"/>
              <a:t>highest</a:t>
            </a:r>
            <a:r>
              <a:rPr lang="et-EE"/>
              <a:t> </a:t>
            </a:r>
            <a:r>
              <a:rPr lang="et-EE" err="1"/>
              <a:t>decrease</a:t>
            </a:r>
            <a:r>
              <a:rPr lang="et-EE"/>
              <a:t> in </a:t>
            </a:r>
            <a:r>
              <a:rPr lang="et-EE" err="1"/>
              <a:t>utilization</a:t>
            </a:r>
            <a:r>
              <a:rPr lang="et-EE"/>
              <a:t> and BLER, and </a:t>
            </a:r>
            <a:r>
              <a:rPr lang="et-EE" err="1"/>
              <a:t>the</a:t>
            </a:r>
            <a:r>
              <a:rPr lang="et-EE"/>
              <a:t> </a:t>
            </a:r>
            <a:r>
              <a:rPr lang="et-EE" err="1"/>
              <a:t>highest</a:t>
            </a:r>
            <a:r>
              <a:rPr lang="et-EE"/>
              <a:t> </a:t>
            </a:r>
            <a:r>
              <a:rPr lang="et-EE" err="1"/>
              <a:t>increase</a:t>
            </a:r>
            <a:r>
              <a:rPr lang="et-EE"/>
              <a:t> in </a:t>
            </a:r>
            <a:r>
              <a:rPr lang="et-EE" err="1"/>
              <a:t>gooodput</a:t>
            </a:r>
            <a:r>
              <a:rPr lang="et-EE"/>
              <a:t> </a:t>
            </a:r>
            <a:r>
              <a:rPr lang="et-EE" err="1"/>
              <a:t>per</a:t>
            </a:r>
            <a:r>
              <a:rPr lang="et-EE"/>
              <a:t> </a:t>
            </a:r>
            <a:r>
              <a:rPr lang="et-EE" err="1"/>
              <a:t>one</a:t>
            </a:r>
            <a:r>
              <a:rPr lang="et-EE"/>
              <a:t> RB in UL</a:t>
            </a:r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60C0532-9970-51B7-6A29-270D9FA7ACBA}"/>
              </a:ext>
            </a:extLst>
          </p:cNvPr>
          <p:cNvSpPr/>
          <p:nvPr/>
        </p:nvSpPr>
        <p:spPr>
          <a:xfrm>
            <a:off x="10645979" y="4111728"/>
            <a:ext cx="984572" cy="1800000"/>
          </a:xfrm>
          <a:prstGeom prst="ellips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6F21570-316F-BEAA-13BF-0DC6E3067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1660398"/>
            <a:ext cx="1704975" cy="24003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2AD84BF-FF8C-40C6-D37C-B58E4606B7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65067" y="1743554"/>
            <a:ext cx="1419225" cy="41148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210E5BD-ACDD-5C07-020F-F222C9DEEC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03166" y="1738558"/>
            <a:ext cx="1704975" cy="2400300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77D4D8DD-800B-1CB3-D407-42135DAC3D2F}"/>
              </a:ext>
            </a:extLst>
          </p:cNvPr>
          <p:cNvSpPr/>
          <p:nvPr/>
        </p:nvSpPr>
        <p:spPr>
          <a:xfrm>
            <a:off x="8768413" y="4380238"/>
            <a:ext cx="1368000" cy="1021556"/>
          </a:xfrm>
          <a:prstGeom prst="wedgeRoundRectCallout">
            <a:avLst>
              <a:gd name="adj1" fmla="val 91206"/>
              <a:gd name="adj2" fmla="val 10136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t-EE" err="1"/>
              <a:t>Infinite</a:t>
            </a:r>
            <a:r>
              <a:rPr lang="et-EE"/>
              <a:t> </a:t>
            </a:r>
            <a:r>
              <a:rPr lang="et-EE" err="1"/>
              <a:t>split-merge</a:t>
            </a:r>
            <a:r>
              <a:rPr lang="et-EE"/>
              <a:t> loop</a:t>
            </a:r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C1B70AE-336C-7337-005D-974CA97DE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0288AD-DB4C-4D10-D489-7C63EEEBBE66}"/>
              </a:ext>
            </a:extLst>
          </p:cNvPr>
          <p:cNvSpPr txBox="1"/>
          <p:nvPr/>
        </p:nvSpPr>
        <p:spPr>
          <a:xfrm>
            <a:off x="4392188" y="5863738"/>
            <a:ext cx="45610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400" dirty="0" err="1"/>
              <a:t>NoSS</a:t>
            </a:r>
            <a:r>
              <a:rPr lang="et-EE" sz="1400" dirty="0"/>
              <a:t> – no </a:t>
            </a:r>
            <a:r>
              <a:rPr lang="et-EE" sz="1400" dirty="0" err="1"/>
              <a:t>subslicing</a:t>
            </a:r>
            <a:endParaRPr lang="et-EE" sz="1400" dirty="0"/>
          </a:p>
          <a:p>
            <a:r>
              <a:rPr lang="et-EE" sz="1400" dirty="0"/>
              <a:t>S3S – </a:t>
            </a:r>
            <a:r>
              <a:rPr lang="et-EE" sz="1400" dirty="0" err="1"/>
              <a:t>static</a:t>
            </a:r>
            <a:r>
              <a:rPr lang="et-EE" sz="1400" dirty="0"/>
              <a:t> 3 </a:t>
            </a:r>
            <a:r>
              <a:rPr lang="et-EE" sz="1400" dirty="0" err="1"/>
              <a:t>subslices</a:t>
            </a:r>
            <a:r>
              <a:rPr lang="et-EE" sz="1400" dirty="0"/>
              <a:t> (</a:t>
            </a:r>
            <a:r>
              <a:rPr lang="et-EE" sz="1400" dirty="0" err="1"/>
              <a:t>based</a:t>
            </a:r>
            <a:r>
              <a:rPr lang="et-EE" sz="1400" dirty="0"/>
              <a:t> on </a:t>
            </a:r>
            <a:r>
              <a:rPr lang="et-EE" sz="1400" dirty="0" err="1"/>
              <a:t>state</a:t>
            </a:r>
            <a:r>
              <a:rPr lang="et-EE" sz="1400" dirty="0"/>
              <a:t> of </a:t>
            </a:r>
            <a:r>
              <a:rPr lang="et-EE" sz="1400" dirty="0" err="1"/>
              <a:t>the</a:t>
            </a:r>
            <a:r>
              <a:rPr lang="et-EE" sz="1400" dirty="0"/>
              <a:t> art)</a:t>
            </a:r>
          </a:p>
          <a:p>
            <a:r>
              <a:rPr lang="et-EE" sz="1400" dirty="0" err="1"/>
              <a:t>DSbR</a:t>
            </a:r>
            <a:r>
              <a:rPr lang="et-EE" sz="1400" dirty="0"/>
              <a:t> – </a:t>
            </a:r>
            <a:r>
              <a:rPr lang="et-EE" sz="1400" dirty="0" err="1"/>
              <a:t>dynamic</a:t>
            </a:r>
            <a:r>
              <a:rPr lang="et-EE" sz="1400" dirty="0"/>
              <a:t> </a:t>
            </a:r>
            <a:r>
              <a:rPr lang="et-EE" sz="1400" dirty="0" err="1"/>
              <a:t>subslicing</a:t>
            </a:r>
            <a:r>
              <a:rPr lang="et-EE" sz="1400" dirty="0"/>
              <a:t> by </a:t>
            </a:r>
            <a:r>
              <a:rPr lang="et-EE" sz="1400" dirty="0" err="1"/>
              <a:t>rate</a:t>
            </a:r>
            <a:r>
              <a:rPr lang="et-EE" sz="1400" dirty="0"/>
              <a:t> (</a:t>
            </a:r>
            <a:r>
              <a:rPr lang="et-EE" sz="1400" dirty="0" err="1"/>
              <a:t>based</a:t>
            </a:r>
            <a:r>
              <a:rPr lang="et-EE" sz="1400" dirty="0"/>
              <a:t> on </a:t>
            </a:r>
            <a:r>
              <a:rPr lang="et-EE" sz="1400" dirty="0" err="1"/>
              <a:t>state</a:t>
            </a:r>
            <a:r>
              <a:rPr lang="et-EE" sz="1400" dirty="0"/>
              <a:t> of </a:t>
            </a:r>
            <a:r>
              <a:rPr lang="et-EE" sz="1400" dirty="0" err="1"/>
              <a:t>the</a:t>
            </a:r>
            <a:r>
              <a:rPr lang="et-EE" sz="1400" dirty="0"/>
              <a:t> art)</a:t>
            </a:r>
          </a:p>
          <a:p>
            <a:r>
              <a:rPr lang="et-EE" sz="1400" dirty="0" err="1"/>
              <a:t>DSbB</a:t>
            </a:r>
            <a:r>
              <a:rPr lang="et-EE" sz="1400" dirty="0"/>
              <a:t> – </a:t>
            </a:r>
            <a:r>
              <a:rPr lang="et-EE" sz="1400" dirty="0" err="1"/>
              <a:t>dynamic</a:t>
            </a:r>
            <a:r>
              <a:rPr lang="et-EE" sz="1400" dirty="0"/>
              <a:t> </a:t>
            </a:r>
            <a:r>
              <a:rPr lang="et-EE" sz="1400" dirty="0" err="1"/>
              <a:t>subslicing</a:t>
            </a:r>
            <a:r>
              <a:rPr lang="et-EE" sz="1400" dirty="0"/>
              <a:t> by BLER (</a:t>
            </a:r>
            <a:r>
              <a:rPr lang="et-EE" sz="1400" dirty="0" err="1"/>
              <a:t>proposed</a:t>
            </a:r>
            <a:r>
              <a:rPr lang="et-EE" sz="1400" dirty="0"/>
              <a:t>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968264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6ABA4AE-1904-8A1A-BECD-C7193CC82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Contribution</a:t>
            </a:r>
            <a:r>
              <a:rPr lang="et-EE" dirty="0"/>
              <a:t> 5, </a:t>
            </a:r>
            <a:r>
              <a:rPr lang="et-EE" dirty="0" err="1"/>
              <a:t>results</a:t>
            </a:r>
            <a:r>
              <a:rPr lang="et-EE" dirty="0"/>
              <a:t> of </a:t>
            </a:r>
            <a:r>
              <a:rPr lang="et-EE" dirty="0" err="1"/>
              <a:t>runtime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7EF2AC9-1222-3232-A77E-E6EC18A45F4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38539" y="950741"/>
            <a:ext cx="2868943" cy="5785385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C7036EE-8FB9-AA05-C107-2C608D7A524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1846" y="954279"/>
            <a:ext cx="2839391" cy="578220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DECE02-923F-940F-9F43-6AA98C905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27</a:t>
            </a:fld>
            <a:endParaRPr lang="en-US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8AE1F3C4-3129-4962-A0E8-D0DC9FA17D3E}"/>
              </a:ext>
            </a:extLst>
          </p:cNvPr>
          <p:cNvSpPr/>
          <p:nvPr/>
        </p:nvSpPr>
        <p:spPr>
          <a:xfrm>
            <a:off x="8452789" y="2276169"/>
            <a:ext cx="1980000" cy="1021556"/>
          </a:xfrm>
          <a:prstGeom prst="wedgeRoundRectCallout">
            <a:avLst>
              <a:gd name="adj1" fmla="val -55479"/>
              <a:gd name="adj2" fmla="val 19616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/>
              <a:t>At </a:t>
            </a:r>
            <a:r>
              <a:rPr lang="et-EE" err="1"/>
              <a:t>event</a:t>
            </a:r>
            <a:r>
              <a:rPr lang="et-EE"/>
              <a:t> 11 </a:t>
            </a:r>
            <a:r>
              <a:rPr lang="et-EE" err="1"/>
              <a:t>only</a:t>
            </a:r>
            <a:r>
              <a:rPr lang="et-EE"/>
              <a:t> 2 </a:t>
            </a:r>
            <a:r>
              <a:rPr lang="et-EE" err="1"/>
              <a:t>subslices</a:t>
            </a:r>
            <a:r>
              <a:rPr lang="et-EE"/>
              <a:t> </a:t>
            </a:r>
            <a:r>
              <a:rPr lang="et-EE" err="1"/>
              <a:t>for</a:t>
            </a:r>
            <a:r>
              <a:rPr lang="et-EE"/>
              <a:t> S3S and </a:t>
            </a:r>
            <a:r>
              <a:rPr lang="et-EE" err="1"/>
              <a:t>DSbR</a:t>
            </a:r>
            <a:endParaRPr lang="en-US"/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3B0747A6-57E4-606B-7C4A-F61D1B2FB30B}"/>
              </a:ext>
            </a:extLst>
          </p:cNvPr>
          <p:cNvSpPr/>
          <p:nvPr/>
        </p:nvSpPr>
        <p:spPr>
          <a:xfrm>
            <a:off x="8506789" y="3474946"/>
            <a:ext cx="2268000" cy="715089"/>
          </a:xfrm>
          <a:prstGeom prst="wedgeRoundRectCallout">
            <a:avLst>
              <a:gd name="adj1" fmla="val -53169"/>
              <a:gd name="adj2" fmla="val 20077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t-EE"/>
              <a:t>At </a:t>
            </a:r>
            <a:r>
              <a:rPr lang="et-EE" err="1"/>
              <a:t>event</a:t>
            </a:r>
            <a:r>
              <a:rPr lang="et-EE"/>
              <a:t> 11 </a:t>
            </a:r>
            <a:r>
              <a:rPr lang="et-EE" err="1"/>
              <a:t>DSbR</a:t>
            </a:r>
            <a:r>
              <a:rPr lang="et-EE"/>
              <a:t> </a:t>
            </a:r>
            <a:r>
              <a:rPr lang="et-EE" err="1"/>
              <a:t>has</a:t>
            </a:r>
            <a:r>
              <a:rPr lang="et-EE"/>
              <a:t> 107 </a:t>
            </a:r>
            <a:r>
              <a:rPr lang="et-EE" err="1"/>
              <a:t>RBs</a:t>
            </a:r>
            <a:r>
              <a:rPr lang="et-EE"/>
              <a:t> </a:t>
            </a:r>
            <a:r>
              <a:rPr lang="et-EE" err="1"/>
              <a:t>not</a:t>
            </a:r>
            <a:r>
              <a:rPr lang="et-EE"/>
              <a:t> </a:t>
            </a:r>
            <a:r>
              <a:rPr lang="et-EE" err="1"/>
              <a:t>used</a:t>
            </a:r>
            <a:endParaRPr lang="en-US"/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3FFD166C-A65B-2624-034A-43AB97091CCB}"/>
              </a:ext>
            </a:extLst>
          </p:cNvPr>
          <p:cNvSpPr/>
          <p:nvPr/>
        </p:nvSpPr>
        <p:spPr>
          <a:xfrm>
            <a:off x="7570789" y="874880"/>
            <a:ext cx="1872000" cy="1021556"/>
          </a:xfrm>
          <a:prstGeom prst="wedgeRoundRectCallout">
            <a:avLst>
              <a:gd name="adj1" fmla="val -53228"/>
              <a:gd name="adj2" fmla="val 21287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/>
              <a:t>At </a:t>
            </a:r>
            <a:r>
              <a:rPr lang="et-EE" err="1"/>
              <a:t>event</a:t>
            </a:r>
            <a:r>
              <a:rPr lang="et-EE"/>
              <a:t> 6 </a:t>
            </a:r>
            <a:r>
              <a:rPr lang="et-EE" err="1"/>
              <a:t>DSbR</a:t>
            </a:r>
            <a:r>
              <a:rPr lang="et-EE"/>
              <a:t> </a:t>
            </a:r>
            <a:r>
              <a:rPr lang="et-EE" err="1"/>
              <a:t>has</a:t>
            </a:r>
            <a:r>
              <a:rPr lang="et-EE"/>
              <a:t> </a:t>
            </a:r>
            <a:r>
              <a:rPr lang="et-EE" err="1"/>
              <a:t>one</a:t>
            </a:r>
            <a:r>
              <a:rPr lang="et-EE"/>
              <a:t> </a:t>
            </a:r>
            <a:r>
              <a:rPr lang="et-EE" err="1"/>
              <a:t>subslice</a:t>
            </a:r>
            <a:r>
              <a:rPr lang="et-EE"/>
              <a:t> </a:t>
            </a:r>
            <a:r>
              <a:rPr lang="et-EE" err="1"/>
              <a:t>with</a:t>
            </a:r>
            <a:r>
              <a:rPr lang="et-EE"/>
              <a:t> „</a:t>
            </a:r>
            <a:r>
              <a:rPr lang="et-EE" err="1"/>
              <a:t>merge</a:t>
            </a:r>
            <a:r>
              <a:rPr lang="et-EE"/>
              <a:t>“</a:t>
            </a:r>
            <a:endParaRPr lang="en-US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6BA1E948-4374-5935-AC44-760F95BE227D}"/>
              </a:ext>
            </a:extLst>
          </p:cNvPr>
          <p:cNvSpPr/>
          <p:nvPr/>
        </p:nvSpPr>
        <p:spPr>
          <a:xfrm>
            <a:off x="146539" y="3939777"/>
            <a:ext cx="1800000" cy="1328023"/>
          </a:xfrm>
          <a:prstGeom prst="wedgeRoundRectCallout">
            <a:avLst>
              <a:gd name="adj1" fmla="val 61205"/>
              <a:gd name="adj2" fmla="val -13869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t-EE"/>
              <a:t>At </a:t>
            </a:r>
            <a:r>
              <a:rPr lang="et-EE" err="1"/>
              <a:t>event</a:t>
            </a:r>
            <a:r>
              <a:rPr lang="et-EE"/>
              <a:t> 8 </a:t>
            </a:r>
            <a:r>
              <a:rPr lang="et-EE" err="1"/>
              <a:t>DSbB</a:t>
            </a:r>
            <a:r>
              <a:rPr lang="et-EE"/>
              <a:t> </a:t>
            </a:r>
            <a:r>
              <a:rPr lang="et-EE" err="1"/>
              <a:t>has</a:t>
            </a:r>
            <a:r>
              <a:rPr lang="et-EE"/>
              <a:t> all </a:t>
            </a:r>
            <a:r>
              <a:rPr lang="et-EE" err="1"/>
              <a:t>subslices</a:t>
            </a:r>
            <a:r>
              <a:rPr lang="et-EE"/>
              <a:t> </a:t>
            </a:r>
            <a:r>
              <a:rPr lang="et-EE" err="1"/>
              <a:t>with</a:t>
            </a:r>
            <a:r>
              <a:rPr lang="et-EE"/>
              <a:t> „no </a:t>
            </a:r>
            <a:r>
              <a:rPr lang="et-EE" err="1"/>
              <a:t>change</a:t>
            </a:r>
            <a:r>
              <a:rPr lang="et-EE"/>
              <a:t>“</a:t>
            </a:r>
            <a:endParaRPr lang="en-US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AA373B3-FFB1-DAF4-8D64-DDA236924789}"/>
              </a:ext>
            </a:extLst>
          </p:cNvPr>
          <p:cNvSpPr/>
          <p:nvPr/>
        </p:nvSpPr>
        <p:spPr>
          <a:xfrm>
            <a:off x="146539" y="2504468"/>
            <a:ext cx="1692000" cy="1328023"/>
          </a:xfrm>
          <a:prstGeom prst="wedgeRoundRectCallout">
            <a:avLst>
              <a:gd name="adj1" fmla="val 67725"/>
              <a:gd name="adj2" fmla="val -22577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/>
              <a:t>At </a:t>
            </a:r>
            <a:r>
              <a:rPr lang="et-EE" err="1"/>
              <a:t>event</a:t>
            </a:r>
            <a:r>
              <a:rPr lang="et-EE"/>
              <a:t> 3 </a:t>
            </a:r>
            <a:r>
              <a:rPr lang="et-EE" err="1"/>
              <a:t>DSbR</a:t>
            </a:r>
            <a:r>
              <a:rPr lang="et-EE"/>
              <a:t> </a:t>
            </a:r>
            <a:r>
              <a:rPr lang="et-EE" err="1"/>
              <a:t>has</a:t>
            </a:r>
            <a:r>
              <a:rPr lang="et-EE"/>
              <a:t> </a:t>
            </a:r>
            <a:r>
              <a:rPr lang="et-EE" err="1"/>
              <a:t>one</a:t>
            </a:r>
            <a:r>
              <a:rPr lang="et-EE"/>
              <a:t> </a:t>
            </a:r>
            <a:r>
              <a:rPr lang="et-EE" err="1"/>
              <a:t>subslice</a:t>
            </a:r>
            <a:r>
              <a:rPr lang="et-EE"/>
              <a:t> </a:t>
            </a:r>
            <a:r>
              <a:rPr lang="et-EE" err="1"/>
              <a:t>with</a:t>
            </a:r>
            <a:r>
              <a:rPr lang="et-EE"/>
              <a:t> „</a:t>
            </a:r>
            <a:r>
              <a:rPr lang="et-EE" err="1"/>
              <a:t>merge</a:t>
            </a:r>
            <a:r>
              <a:rPr lang="et-EE"/>
              <a:t>“</a:t>
            </a:r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83622992-A5F8-97C4-13C8-BFC1C814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0C1601-30DF-95EE-070B-A610BF6FFABB}"/>
              </a:ext>
            </a:extLst>
          </p:cNvPr>
          <p:cNvSpPr txBox="1"/>
          <p:nvPr/>
        </p:nvSpPr>
        <p:spPr>
          <a:xfrm>
            <a:off x="7516361" y="5318879"/>
            <a:ext cx="45610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400" dirty="0" err="1"/>
              <a:t>NoSS</a:t>
            </a:r>
            <a:r>
              <a:rPr lang="et-EE" sz="1400" dirty="0"/>
              <a:t> – no </a:t>
            </a:r>
            <a:r>
              <a:rPr lang="et-EE" sz="1400" dirty="0" err="1"/>
              <a:t>subslicing</a:t>
            </a:r>
            <a:endParaRPr lang="et-EE" sz="1400" dirty="0"/>
          </a:p>
          <a:p>
            <a:r>
              <a:rPr lang="et-EE" sz="1400" dirty="0"/>
              <a:t>S3S – </a:t>
            </a:r>
            <a:r>
              <a:rPr lang="et-EE" sz="1400" dirty="0" err="1"/>
              <a:t>static</a:t>
            </a:r>
            <a:r>
              <a:rPr lang="et-EE" sz="1400" dirty="0"/>
              <a:t> 3 </a:t>
            </a:r>
            <a:r>
              <a:rPr lang="et-EE" sz="1400" dirty="0" err="1"/>
              <a:t>subslices</a:t>
            </a:r>
            <a:r>
              <a:rPr lang="et-EE" sz="1400" dirty="0"/>
              <a:t> (</a:t>
            </a:r>
            <a:r>
              <a:rPr lang="et-EE" sz="1400" dirty="0" err="1"/>
              <a:t>based</a:t>
            </a:r>
            <a:r>
              <a:rPr lang="et-EE" sz="1400" dirty="0"/>
              <a:t> on </a:t>
            </a:r>
            <a:r>
              <a:rPr lang="et-EE" sz="1400" dirty="0" err="1"/>
              <a:t>state</a:t>
            </a:r>
            <a:r>
              <a:rPr lang="et-EE" sz="1400" dirty="0"/>
              <a:t> of </a:t>
            </a:r>
            <a:r>
              <a:rPr lang="et-EE" sz="1400" dirty="0" err="1"/>
              <a:t>the</a:t>
            </a:r>
            <a:r>
              <a:rPr lang="et-EE" sz="1400" dirty="0"/>
              <a:t> art)</a:t>
            </a:r>
          </a:p>
          <a:p>
            <a:r>
              <a:rPr lang="et-EE" sz="1400" dirty="0" err="1"/>
              <a:t>DSbR</a:t>
            </a:r>
            <a:r>
              <a:rPr lang="et-EE" sz="1400" dirty="0"/>
              <a:t> – </a:t>
            </a:r>
            <a:r>
              <a:rPr lang="et-EE" sz="1400" dirty="0" err="1"/>
              <a:t>dynamic</a:t>
            </a:r>
            <a:r>
              <a:rPr lang="et-EE" sz="1400" dirty="0"/>
              <a:t> </a:t>
            </a:r>
            <a:r>
              <a:rPr lang="et-EE" sz="1400" dirty="0" err="1"/>
              <a:t>subslicing</a:t>
            </a:r>
            <a:r>
              <a:rPr lang="et-EE" sz="1400" dirty="0"/>
              <a:t> by </a:t>
            </a:r>
            <a:r>
              <a:rPr lang="et-EE" sz="1400" dirty="0" err="1"/>
              <a:t>rate</a:t>
            </a:r>
            <a:r>
              <a:rPr lang="et-EE" sz="1400" dirty="0"/>
              <a:t> (</a:t>
            </a:r>
            <a:r>
              <a:rPr lang="et-EE" sz="1400" dirty="0" err="1"/>
              <a:t>based</a:t>
            </a:r>
            <a:r>
              <a:rPr lang="et-EE" sz="1400" dirty="0"/>
              <a:t> on </a:t>
            </a:r>
            <a:r>
              <a:rPr lang="et-EE" sz="1400" dirty="0" err="1"/>
              <a:t>state</a:t>
            </a:r>
            <a:r>
              <a:rPr lang="et-EE" sz="1400" dirty="0"/>
              <a:t> of </a:t>
            </a:r>
            <a:r>
              <a:rPr lang="et-EE" sz="1400" dirty="0" err="1"/>
              <a:t>the</a:t>
            </a:r>
            <a:r>
              <a:rPr lang="et-EE" sz="1400" dirty="0"/>
              <a:t> art)</a:t>
            </a:r>
          </a:p>
          <a:p>
            <a:r>
              <a:rPr lang="et-EE" sz="1400" dirty="0" err="1"/>
              <a:t>DSbB</a:t>
            </a:r>
            <a:r>
              <a:rPr lang="et-EE" sz="1400" dirty="0"/>
              <a:t> – </a:t>
            </a:r>
            <a:r>
              <a:rPr lang="et-EE" sz="1400" dirty="0" err="1"/>
              <a:t>dynamic</a:t>
            </a:r>
            <a:r>
              <a:rPr lang="et-EE" sz="1400" dirty="0"/>
              <a:t> </a:t>
            </a:r>
            <a:r>
              <a:rPr lang="et-EE" sz="1400" dirty="0" err="1"/>
              <a:t>subslicing</a:t>
            </a:r>
            <a:r>
              <a:rPr lang="et-EE" sz="1400" dirty="0"/>
              <a:t> by BLER (</a:t>
            </a:r>
            <a:r>
              <a:rPr lang="et-EE" sz="1400" dirty="0" err="1"/>
              <a:t>proposed</a:t>
            </a:r>
            <a:r>
              <a:rPr lang="et-EE" sz="1400" dirty="0"/>
              <a:t>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13638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35765-B944-6E7C-D9B9-B23804B65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/>
          <a:lstStyle/>
          <a:p>
            <a:r>
              <a:rPr lang="et-EE" err="1"/>
              <a:t>Findings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21EF4-19BC-364D-133A-B8A383B8D0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4889"/>
            <a:ext cx="5181600" cy="4392865"/>
          </a:xfrm>
        </p:spPr>
        <p:txBody>
          <a:bodyPr>
            <a:normAutofit fontScale="70000" lnSpcReduction="20000"/>
          </a:bodyPr>
          <a:lstStyle/>
          <a:p>
            <a:r>
              <a:rPr lang="et-EE" dirty="0" err="1"/>
              <a:t>DSbB</a:t>
            </a:r>
            <a:r>
              <a:rPr lang="et-EE" dirty="0"/>
              <a:t> </a:t>
            </a:r>
            <a:r>
              <a:rPr lang="et-EE" dirty="0" err="1"/>
              <a:t>achieves</a:t>
            </a:r>
            <a:r>
              <a:rPr lang="et-EE" dirty="0"/>
              <a:t> </a:t>
            </a:r>
            <a:r>
              <a:rPr lang="et-EE" dirty="0" err="1"/>
              <a:t>better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than</a:t>
            </a:r>
            <a:r>
              <a:rPr lang="et-EE" dirty="0"/>
              <a:t> </a:t>
            </a:r>
            <a:r>
              <a:rPr lang="et-EE" dirty="0" err="1"/>
              <a:t>DSbR</a:t>
            </a:r>
            <a:endParaRPr lang="et-EE" dirty="0"/>
          </a:p>
          <a:p>
            <a:r>
              <a:rPr lang="et-EE" dirty="0" err="1"/>
              <a:t>DSbR</a:t>
            </a:r>
            <a:r>
              <a:rPr lang="et-EE" dirty="0"/>
              <a:t> </a:t>
            </a:r>
            <a:r>
              <a:rPr lang="et-EE" dirty="0" err="1"/>
              <a:t>needs</a:t>
            </a:r>
            <a:r>
              <a:rPr lang="et-EE" dirty="0"/>
              <a:t> </a:t>
            </a:r>
            <a:r>
              <a:rPr lang="et-EE" dirty="0" err="1"/>
              <a:t>less</a:t>
            </a:r>
            <a:r>
              <a:rPr lang="et-EE" dirty="0"/>
              <a:t> </a:t>
            </a:r>
            <a:r>
              <a:rPr lang="et-EE" dirty="0" err="1"/>
              <a:t>iterations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reach</a:t>
            </a:r>
            <a:r>
              <a:rPr lang="et-EE" dirty="0"/>
              <a:t> </a:t>
            </a:r>
            <a:r>
              <a:rPr lang="et-EE" dirty="0" err="1"/>
              <a:t>stable</a:t>
            </a:r>
            <a:r>
              <a:rPr lang="et-EE" dirty="0"/>
              <a:t> </a:t>
            </a:r>
            <a:r>
              <a:rPr lang="et-EE" dirty="0" err="1"/>
              <a:t>configuration</a:t>
            </a:r>
            <a:r>
              <a:rPr lang="et-EE" dirty="0"/>
              <a:t> (all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decisions</a:t>
            </a:r>
            <a:r>
              <a:rPr lang="et-EE" dirty="0"/>
              <a:t> „no </a:t>
            </a:r>
            <a:r>
              <a:rPr lang="et-EE" dirty="0" err="1"/>
              <a:t>change</a:t>
            </a:r>
            <a:r>
              <a:rPr lang="et-EE" dirty="0"/>
              <a:t>“)</a:t>
            </a:r>
          </a:p>
          <a:p>
            <a:r>
              <a:rPr lang="et-EE" dirty="0" err="1"/>
              <a:t>Training</a:t>
            </a:r>
            <a:r>
              <a:rPr lang="et-EE" dirty="0"/>
              <a:t> </a:t>
            </a:r>
            <a:r>
              <a:rPr lang="et-EE" dirty="0" err="1"/>
              <a:t>data</a:t>
            </a:r>
            <a:r>
              <a:rPr lang="et-EE" dirty="0"/>
              <a:t> </a:t>
            </a:r>
            <a:r>
              <a:rPr lang="et-EE" dirty="0" err="1"/>
              <a:t>contains</a:t>
            </a:r>
            <a:r>
              <a:rPr lang="et-EE" dirty="0"/>
              <a:t> </a:t>
            </a:r>
            <a:r>
              <a:rPr lang="et-EE" dirty="0" err="1"/>
              <a:t>decisions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</a:t>
            </a:r>
            <a:r>
              <a:rPr lang="et-EE" dirty="0" err="1"/>
              <a:t>good</a:t>
            </a:r>
            <a:r>
              <a:rPr lang="et-EE" dirty="0"/>
              <a:t>-BLER, </a:t>
            </a:r>
            <a:r>
              <a:rPr lang="et-EE" dirty="0" err="1"/>
              <a:t>medium</a:t>
            </a:r>
            <a:r>
              <a:rPr lang="et-EE" dirty="0"/>
              <a:t>-BLER and poor-BLER UE </a:t>
            </a:r>
            <a:r>
              <a:rPr lang="et-EE" dirty="0" err="1"/>
              <a:t>sets</a:t>
            </a:r>
            <a:r>
              <a:rPr lang="et-EE" dirty="0"/>
              <a:t>. </a:t>
            </a:r>
          </a:p>
          <a:p>
            <a:pPr lvl="1"/>
            <a:r>
              <a:rPr lang="et-EE" dirty="0" err="1"/>
              <a:t>However</a:t>
            </a:r>
            <a:r>
              <a:rPr lang="et-EE" dirty="0"/>
              <a:t>, </a:t>
            </a:r>
            <a:r>
              <a:rPr lang="et-EE" dirty="0" err="1"/>
              <a:t>DSbR</a:t>
            </a:r>
            <a:r>
              <a:rPr lang="et-EE" dirty="0"/>
              <a:t> </a:t>
            </a:r>
            <a:r>
              <a:rPr lang="et-EE" dirty="0" err="1"/>
              <a:t>uses</a:t>
            </a:r>
            <a:r>
              <a:rPr lang="et-EE" dirty="0"/>
              <a:t> </a:t>
            </a:r>
            <a:r>
              <a:rPr lang="et-EE" dirty="0" err="1"/>
              <a:t>only</a:t>
            </a:r>
            <a:r>
              <a:rPr lang="et-EE" dirty="0"/>
              <a:t> </a:t>
            </a:r>
            <a:r>
              <a:rPr lang="et-EE" dirty="0" err="1"/>
              <a:t>medium</a:t>
            </a:r>
            <a:r>
              <a:rPr lang="et-EE" dirty="0"/>
              <a:t>-BLER </a:t>
            </a:r>
            <a:r>
              <a:rPr lang="et-EE" dirty="0" err="1"/>
              <a:t>training</a:t>
            </a:r>
            <a:r>
              <a:rPr lang="et-EE" dirty="0"/>
              <a:t> </a:t>
            </a:r>
            <a:r>
              <a:rPr lang="et-EE" dirty="0" err="1"/>
              <a:t>data</a:t>
            </a:r>
            <a:r>
              <a:rPr lang="et-EE" dirty="0"/>
              <a:t> </a:t>
            </a:r>
            <a:r>
              <a:rPr lang="et-EE" dirty="0" err="1"/>
              <a:t>subset</a:t>
            </a:r>
            <a:endParaRPr lang="en-US" dirty="0"/>
          </a:p>
          <a:p>
            <a:r>
              <a:rPr lang="et-EE" dirty="0" err="1"/>
              <a:t>Limitations</a:t>
            </a:r>
            <a:endParaRPr lang="et-EE" dirty="0"/>
          </a:p>
          <a:p>
            <a:pPr lvl="1"/>
            <a:r>
              <a:rPr lang="et-EE" dirty="0" err="1"/>
              <a:t>Single</a:t>
            </a:r>
            <a:r>
              <a:rPr lang="et-EE" dirty="0"/>
              <a:t>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waiting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be</a:t>
            </a:r>
            <a:r>
              <a:rPr lang="et-EE" dirty="0"/>
              <a:t> </a:t>
            </a:r>
            <a:r>
              <a:rPr lang="et-EE" dirty="0" err="1"/>
              <a:t>merged</a:t>
            </a:r>
            <a:r>
              <a:rPr lang="et-EE" dirty="0"/>
              <a:t> </a:t>
            </a:r>
            <a:r>
              <a:rPr lang="et-EE" dirty="0" err="1"/>
              <a:t>without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effect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endParaRPr lang="et-EE" dirty="0"/>
          </a:p>
          <a:p>
            <a:pPr lvl="1"/>
            <a:r>
              <a:rPr lang="et-EE" dirty="0" err="1"/>
              <a:t>Infinite</a:t>
            </a:r>
            <a:r>
              <a:rPr lang="et-EE" dirty="0"/>
              <a:t> loop of </a:t>
            </a:r>
            <a:r>
              <a:rPr lang="et-EE" dirty="0" err="1"/>
              <a:t>split-merge</a:t>
            </a:r>
            <a:r>
              <a:rPr lang="et-EE" dirty="0"/>
              <a:t> </a:t>
            </a:r>
            <a:r>
              <a:rPr lang="et-EE" dirty="0" err="1"/>
              <a:t>decisions</a:t>
            </a:r>
            <a:r>
              <a:rPr lang="et-EE" dirty="0"/>
              <a:t> </a:t>
            </a:r>
            <a:r>
              <a:rPr lang="et-EE" dirty="0" err="1"/>
              <a:t>with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effect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endParaRPr lang="et-EE" dirty="0"/>
          </a:p>
          <a:p>
            <a:r>
              <a:rPr lang="et-EE" b="1" dirty="0" err="1"/>
              <a:t>If</a:t>
            </a:r>
            <a:r>
              <a:rPr lang="et-EE" b="1" dirty="0"/>
              <a:t> </a:t>
            </a:r>
            <a:r>
              <a:rPr lang="et-EE" b="1" dirty="0" err="1"/>
              <a:t>training</a:t>
            </a:r>
            <a:r>
              <a:rPr lang="et-EE" b="1" dirty="0"/>
              <a:t> </a:t>
            </a:r>
            <a:r>
              <a:rPr lang="et-EE" b="1" dirty="0" err="1"/>
              <a:t>data</a:t>
            </a:r>
            <a:r>
              <a:rPr lang="et-EE" b="1" dirty="0"/>
              <a:t> </a:t>
            </a:r>
            <a:r>
              <a:rPr lang="et-EE" b="1" dirty="0" err="1"/>
              <a:t>labeling</a:t>
            </a:r>
            <a:r>
              <a:rPr lang="et-EE" b="1" dirty="0"/>
              <a:t> </a:t>
            </a:r>
            <a:r>
              <a:rPr lang="et-EE" b="1" dirty="0" err="1"/>
              <a:t>will</a:t>
            </a:r>
            <a:r>
              <a:rPr lang="et-EE" b="1" dirty="0"/>
              <a:t> </a:t>
            </a:r>
            <a:r>
              <a:rPr lang="et-EE" b="1" dirty="0" err="1"/>
              <a:t>be</a:t>
            </a:r>
            <a:r>
              <a:rPr lang="et-EE" b="1" dirty="0"/>
              <a:t> </a:t>
            </a:r>
            <a:r>
              <a:rPr lang="et-EE" b="1" dirty="0" err="1"/>
              <a:t>adjusted</a:t>
            </a:r>
            <a:r>
              <a:rPr lang="et-EE" b="1" dirty="0"/>
              <a:t> </a:t>
            </a:r>
            <a:r>
              <a:rPr lang="et-EE" b="1" dirty="0" err="1"/>
              <a:t>then</a:t>
            </a:r>
            <a:r>
              <a:rPr lang="et-EE" b="1" dirty="0"/>
              <a:t> </a:t>
            </a:r>
            <a:r>
              <a:rPr lang="et-EE" b="1" dirty="0" err="1"/>
              <a:t>subslicing</a:t>
            </a:r>
            <a:r>
              <a:rPr lang="et-EE" b="1" dirty="0"/>
              <a:t> by BLER </a:t>
            </a:r>
            <a:r>
              <a:rPr lang="et-EE" b="1" dirty="0" err="1"/>
              <a:t>will</a:t>
            </a:r>
            <a:r>
              <a:rPr lang="et-EE" b="1" dirty="0"/>
              <a:t> </a:t>
            </a:r>
            <a:r>
              <a:rPr lang="et-EE" b="1" dirty="0" err="1"/>
              <a:t>improve</a:t>
            </a:r>
            <a:r>
              <a:rPr lang="et-EE" b="1" dirty="0"/>
              <a:t> </a:t>
            </a:r>
            <a:r>
              <a:rPr lang="et-EE" b="1" dirty="0" err="1"/>
              <a:t>slice</a:t>
            </a:r>
            <a:r>
              <a:rPr lang="et-EE" b="1" dirty="0"/>
              <a:t> </a:t>
            </a:r>
            <a:r>
              <a:rPr lang="et-EE" b="1" dirty="0" err="1"/>
              <a:t>performance</a:t>
            </a:r>
            <a:endParaRPr lang="en-US" b="1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31108544-6B1B-E1EE-CC71-8F8C1443F0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5562" y="1618456"/>
            <a:ext cx="4714875" cy="390525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6A876-D9C2-FE31-F278-3720B2E460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7C8079-8B56-1069-BF97-D0AE5657B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64E5C67-68D9-383D-1C95-9F728743F246}"/>
              </a:ext>
            </a:extLst>
          </p:cNvPr>
          <p:cNvSpPr/>
          <p:nvPr/>
        </p:nvSpPr>
        <p:spPr>
          <a:xfrm>
            <a:off x="7030874" y="2142138"/>
            <a:ext cx="914400" cy="396000"/>
          </a:xfrm>
          <a:prstGeom prst="ellips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FF3A377-C384-17DB-891B-C8157B2DB0F6}"/>
              </a:ext>
            </a:extLst>
          </p:cNvPr>
          <p:cNvSpPr/>
          <p:nvPr/>
        </p:nvSpPr>
        <p:spPr>
          <a:xfrm>
            <a:off x="7030874" y="3496868"/>
            <a:ext cx="771332" cy="396000"/>
          </a:xfrm>
          <a:prstGeom prst="ellips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7C81829-DD83-59B2-823C-12ED86A0CB7F}"/>
              </a:ext>
            </a:extLst>
          </p:cNvPr>
          <p:cNvSpPr/>
          <p:nvPr/>
        </p:nvSpPr>
        <p:spPr>
          <a:xfrm>
            <a:off x="7123106" y="4875071"/>
            <a:ext cx="155513" cy="396000"/>
          </a:xfrm>
          <a:prstGeom prst="ellipse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39949676-C158-D371-FED7-35219F484ACF}"/>
              </a:ext>
            </a:extLst>
          </p:cNvPr>
          <p:cNvSpPr/>
          <p:nvPr/>
        </p:nvSpPr>
        <p:spPr>
          <a:xfrm>
            <a:off x="6450657" y="566880"/>
            <a:ext cx="2438400" cy="612648"/>
          </a:xfrm>
          <a:prstGeom prst="wedgeRoundRectCallout">
            <a:avLst>
              <a:gd name="adj1" fmla="val -21830"/>
              <a:gd name="adj2" fmla="val 104742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t-EE"/>
              <a:t>„</a:t>
            </a:r>
            <a:r>
              <a:rPr lang="et-EE" err="1"/>
              <a:t>merge</a:t>
            </a:r>
            <a:r>
              <a:rPr lang="et-EE"/>
              <a:t>“</a:t>
            </a:r>
            <a:r>
              <a:rPr lang="et-EE">
                <a:sym typeface="Wingdings" panose="05000000000000000000" pitchFamily="2" charset="2"/>
              </a:rPr>
              <a:t>“no </a:t>
            </a:r>
            <a:r>
              <a:rPr lang="et-EE" err="1">
                <a:sym typeface="Wingdings" panose="05000000000000000000" pitchFamily="2" charset="2"/>
              </a:rPr>
              <a:t>change</a:t>
            </a:r>
            <a:r>
              <a:rPr lang="et-EE">
                <a:sym typeface="Wingdings" panose="05000000000000000000" pitchFamily="2" charset="2"/>
              </a:rPr>
              <a:t>“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63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85700-6972-4EBA-EECD-204B779C7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/>
          <a:lstStyle/>
          <a:p>
            <a:r>
              <a:rPr lang="et-EE" err="1"/>
              <a:t>Conclusion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EECD2E-E722-6116-7F5A-AAE9EED19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6" y="1377462"/>
            <a:ext cx="11255374" cy="4389307"/>
          </a:xfrm>
        </p:spPr>
        <p:txBody>
          <a:bodyPr>
            <a:normAutofit lnSpcReduction="10000"/>
          </a:bodyPr>
          <a:lstStyle/>
          <a:p>
            <a:r>
              <a:rPr lang="et-EE" err="1"/>
              <a:t>Investigated</a:t>
            </a:r>
            <a:r>
              <a:rPr lang="et-EE"/>
              <a:t> </a:t>
            </a:r>
            <a:r>
              <a:rPr lang="en-US"/>
              <a:t>RAN slice performance dependence from slice size</a:t>
            </a:r>
            <a:endParaRPr lang="et-EE"/>
          </a:p>
          <a:p>
            <a:r>
              <a:rPr lang="et-EE" err="1"/>
              <a:t>Proposed</a:t>
            </a:r>
            <a:r>
              <a:rPr lang="et-EE"/>
              <a:t> </a:t>
            </a:r>
            <a:r>
              <a:rPr lang="et-EE" err="1"/>
              <a:t>subslicing</a:t>
            </a:r>
            <a:r>
              <a:rPr lang="et-EE"/>
              <a:t> b</a:t>
            </a:r>
            <a:r>
              <a:rPr lang="en-US" err="1"/>
              <a:t>ased</a:t>
            </a:r>
            <a:r>
              <a:rPr lang="en-US"/>
              <a:t> on the slice performance dependence on slice size</a:t>
            </a:r>
            <a:r>
              <a:rPr lang="et-EE"/>
              <a:t> </a:t>
            </a:r>
            <a:r>
              <a:rPr lang="et-EE" err="1"/>
              <a:t>to</a:t>
            </a:r>
            <a:r>
              <a:rPr lang="et-EE"/>
              <a:t> </a:t>
            </a:r>
            <a:r>
              <a:rPr lang="et-EE" err="1"/>
              <a:t>improve</a:t>
            </a:r>
            <a:r>
              <a:rPr lang="et-EE"/>
              <a:t> </a:t>
            </a:r>
            <a:r>
              <a:rPr lang="et-EE" err="1"/>
              <a:t>slice</a:t>
            </a:r>
            <a:r>
              <a:rPr lang="et-EE"/>
              <a:t> </a:t>
            </a:r>
            <a:r>
              <a:rPr lang="et-EE" err="1"/>
              <a:t>performance</a:t>
            </a:r>
            <a:r>
              <a:rPr lang="et-EE"/>
              <a:t> </a:t>
            </a:r>
            <a:r>
              <a:rPr lang="en-US"/>
              <a:t>on fixed slice bandwidth.</a:t>
            </a:r>
            <a:endParaRPr lang="et-EE"/>
          </a:p>
          <a:p>
            <a:pPr lvl="1"/>
            <a:r>
              <a:rPr lang="et-EE"/>
              <a:t>S</a:t>
            </a:r>
            <a:r>
              <a:rPr lang="en-US"/>
              <a:t>lice UEs are grouped, and</a:t>
            </a:r>
            <a:r>
              <a:rPr lang="et-EE"/>
              <a:t> </a:t>
            </a:r>
            <a:r>
              <a:rPr lang="en-US"/>
              <a:t>slice bandwidth divided to the UE groups. </a:t>
            </a:r>
            <a:endParaRPr lang="et-EE"/>
          </a:p>
          <a:p>
            <a:pPr lvl="1"/>
            <a:r>
              <a:rPr lang="et-EE" err="1"/>
              <a:t>Slice</a:t>
            </a:r>
            <a:r>
              <a:rPr lang="et-EE"/>
              <a:t> </a:t>
            </a:r>
            <a:r>
              <a:rPr lang="en-US"/>
              <a:t>bandwidth utilization has decreased, goodput per one RB increased and slice average UE</a:t>
            </a:r>
            <a:r>
              <a:rPr lang="et-EE"/>
              <a:t> </a:t>
            </a:r>
            <a:r>
              <a:rPr lang="en-US"/>
              <a:t>BLER decreased.</a:t>
            </a:r>
            <a:endParaRPr lang="et-EE"/>
          </a:p>
          <a:p>
            <a:r>
              <a:rPr lang="et-EE" err="1"/>
              <a:t>Proposed</a:t>
            </a:r>
            <a:r>
              <a:rPr lang="et-EE"/>
              <a:t> </a:t>
            </a:r>
            <a:r>
              <a:rPr lang="et-EE" err="1"/>
              <a:t>subslicing</a:t>
            </a:r>
            <a:r>
              <a:rPr lang="et-EE"/>
              <a:t> by UE BLER, </a:t>
            </a:r>
            <a:r>
              <a:rPr lang="et-EE" err="1"/>
              <a:t>because</a:t>
            </a:r>
            <a:r>
              <a:rPr lang="et-EE"/>
              <a:t> poor-BLER UEs </a:t>
            </a:r>
            <a:r>
              <a:rPr lang="et-EE" err="1"/>
              <a:t>achieve</a:t>
            </a:r>
            <a:r>
              <a:rPr lang="et-EE"/>
              <a:t> </a:t>
            </a:r>
            <a:r>
              <a:rPr lang="et-EE" err="1"/>
              <a:t>better</a:t>
            </a:r>
            <a:r>
              <a:rPr lang="et-EE"/>
              <a:t> </a:t>
            </a:r>
            <a:r>
              <a:rPr lang="et-EE" err="1"/>
              <a:t>performance</a:t>
            </a:r>
            <a:r>
              <a:rPr lang="et-EE"/>
              <a:t> in </a:t>
            </a:r>
            <a:r>
              <a:rPr lang="et-EE" err="1"/>
              <a:t>smaller</a:t>
            </a:r>
            <a:r>
              <a:rPr lang="et-EE"/>
              <a:t> </a:t>
            </a:r>
            <a:r>
              <a:rPr lang="et-EE" err="1"/>
              <a:t>subslices</a:t>
            </a:r>
            <a:endParaRPr lang="et-EE"/>
          </a:p>
          <a:p>
            <a:r>
              <a:rPr lang="et-EE" err="1"/>
              <a:t>Proposed</a:t>
            </a:r>
            <a:r>
              <a:rPr lang="et-EE"/>
              <a:t> </a:t>
            </a:r>
            <a:r>
              <a:rPr lang="et-EE" err="1"/>
              <a:t>algorithms</a:t>
            </a:r>
            <a:r>
              <a:rPr lang="et-EE"/>
              <a:t> </a:t>
            </a:r>
            <a:r>
              <a:rPr lang="et-EE" err="1"/>
              <a:t>for</a:t>
            </a:r>
            <a:r>
              <a:rPr lang="et-EE"/>
              <a:t> </a:t>
            </a:r>
            <a:r>
              <a:rPr lang="et-EE" err="1"/>
              <a:t>Analyze</a:t>
            </a:r>
            <a:r>
              <a:rPr lang="et-EE"/>
              <a:t>, </a:t>
            </a:r>
            <a:r>
              <a:rPr lang="et-EE" err="1"/>
              <a:t>Decide</a:t>
            </a:r>
            <a:r>
              <a:rPr lang="et-EE"/>
              <a:t> (</a:t>
            </a:r>
            <a:r>
              <a:rPr lang="et-EE" err="1"/>
              <a:t>Plan</a:t>
            </a:r>
            <a:r>
              <a:rPr lang="et-EE"/>
              <a:t>) and </a:t>
            </a:r>
            <a:r>
              <a:rPr lang="et-EE" err="1"/>
              <a:t>Execute</a:t>
            </a:r>
            <a:r>
              <a:rPr lang="et-EE"/>
              <a:t> </a:t>
            </a:r>
            <a:r>
              <a:rPr lang="et-EE" err="1"/>
              <a:t>functions</a:t>
            </a:r>
            <a:r>
              <a:rPr lang="et-EE"/>
              <a:t> of </a:t>
            </a:r>
            <a:r>
              <a:rPr lang="et-EE" err="1"/>
              <a:t>the</a:t>
            </a:r>
            <a:r>
              <a:rPr lang="et-EE"/>
              <a:t> MAPE-K-</a:t>
            </a:r>
            <a:r>
              <a:rPr lang="et-EE" err="1"/>
              <a:t>type</a:t>
            </a:r>
            <a:r>
              <a:rPr lang="et-EE"/>
              <a:t> </a:t>
            </a:r>
            <a:r>
              <a:rPr lang="et-EE" err="1"/>
              <a:t>management</a:t>
            </a:r>
            <a:r>
              <a:rPr lang="et-EE"/>
              <a:t> </a:t>
            </a:r>
            <a:r>
              <a:rPr lang="et-EE" err="1"/>
              <a:t>closed</a:t>
            </a:r>
            <a:r>
              <a:rPr lang="et-EE"/>
              <a:t> </a:t>
            </a:r>
            <a:r>
              <a:rPr lang="et-EE" err="1"/>
              <a:t>control</a:t>
            </a:r>
            <a:r>
              <a:rPr lang="et-EE"/>
              <a:t> loop </a:t>
            </a:r>
          </a:p>
          <a:p>
            <a:pPr lvl="1"/>
            <a:r>
              <a:rPr lang="et-EE" err="1"/>
              <a:t>Automatic</a:t>
            </a:r>
            <a:r>
              <a:rPr lang="et-EE"/>
              <a:t> </a:t>
            </a:r>
            <a:r>
              <a:rPr lang="et-EE" err="1"/>
              <a:t>subslicing</a:t>
            </a:r>
            <a:r>
              <a:rPr lang="et-EE"/>
              <a:t> </a:t>
            </a:r>
            <a:r>
              <a:rPr lang="et-EE" err="1"/>
              <a:t>can</a:t>
            </a:r>
            <a:r>
              <a:rPr lang="et-EE"/>
              <a:t> </a:t>
            </a:r>
            <a:r>
              <a:rPr lang="et-EE" err="1"/>
              <a:t>improve</a:t>
            </a:r>
            <a:r>
              <a:rPr lang="et-EE"/>
              <a:t> </a:t>
            </a:r>
            <a:r>
              <a:rPr lang="et-EE" err="1"/>
              <a:t>slice</a:t>
            </a:r>
            <a:r>
              <a:rPr lang="et-EE"/>
              <a:t> </a:t>
            </a:r>
            <a:r>
              <a:rPr lang="et-EE" err="1"/>
              <a:t>performance</a:t>
            </a:r>
            <a:r>
              <a:rPr lang="et-EE"/>
              <a:t> on </a:t>
            </a:r>
            <a:r>
              <a:rPr lang="et-EE" err="1"/>
              <a:t>fixed</a:t>
            </a:r>
            <a:r>
              <a:rPr lang="et-EE"/>
              <a:t> </a:t>
            </a:r>
            <a:r>
              <a:rPr lang="et-EE" err="1"/>
              <a:t>slice</a:t>
            </a:r>
            <a:r>
              <a:rPr lang="et-EE"/>
              <a:t> </a:t>
            </a:r>
            <a:r>
              <a:rPr lang="et-EE" err="1"/>
              <a:t>bandwidth</a:t>
            </a:r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5E40CA-151F-C337-843C-2F95878793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05F68-5B7A-B2AC-C833-71F814C23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9316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41FCD-4633-CAEB-6423-D04711C48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/>
          <a:lstStyle/>
          <a:p>
            <a:r>
              <a:rPr lang="et-EE" err="1"/>
              <a:t>Future</a:t>
            </a:r>
            <a:r>
              <a:rPr lang="et-EE"/>
              <a:t> </a:t>
            </a:r>
            <a:r>
              <a:rPr lang="et-EE" err="1"/>
              <a:t>work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72060-0F07-7B23-965D-F0AFA5E77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6" y="1377462"/>
            <a:ext cx="11255374" cy="4389307"/>
          </a:xfrm>
        </p:spPr>
        <p:txBody>
          <a:bodyPr>
            <a:normAutofit/>
          </a:bodyPr>
          <a:lstStyle/>
          <a:p>
            <a:r>
              <a:rPr lang="en-US" dirty="0"/>
              <a:t>Training data collection </a:t>
            </a:r>
            <a:r>
              <a:rPr lang="et-EE" dirty="0"/>
              <a:t>in </a:t>
            </a:r>
            <a:r>
              <a:rPr lang="et-EE" dirty="0" err="1"/>
              <a:t>actual</a:t>
            </a:r>
            <a:r>
              <a:rPr lang="et-EE" dirty="0"/>
              <a:t> RAN</a:t>
            </a:r>
          </a:p>
          <a:p>
            <a:pPr lvl="1"/>
            <a:r>
              <a:rPr lang="en-US" dirty="0"/>
              <a:t>Investigation of dependencies between </a:t>
            </a:r>
            <a:r>
              <a:rPr lang="en-US" dirty="0" err="1"/>
              <a:t>subslice</a:t>
            </a:r>
            <a:r>
              <a:rPr lang="en-US" dirty="0"/>
              <a:t> size and </a:t>
            </a:r>
            <a:r>
              <a:rPr lang="et-EE" dirty="0" err="1"/>
              <a:t>performance</a:t>
            </a:r>
            <a:endParaRPr lang="et-EE" dirty="0"/>
          </a:p>
          <a:p>
            <a:pPr lvl="1"/>
            <a:r>
              <a:rPr lang="et-EE" dirty="0" err="1"/>
              <a:t>Selection</a:t>
            </a:r>
            <a:r>
              <a:rPr lang="et-EE" dirty="0"/>
              <a:t> of </a:t>
            </a:r>
            <a:r>
              <a:rPr lang="en-US" dirty="0"/>
              <a:t>UE requirements and</a:t>
            </a:r>
            <a:r>
              <a:rPr lang="et-EE" dirty="0"/>
              <a:t> </a:t>
            </a:r>
            <a:r>
              <a:rPr lang="en-US" dirty="0"/>
              <a:t>capabilities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observe</a:t>
            </a:r>
            <a:endParaRPr lang="en-US" dirty="0"/>
          </a:p>
          <a:p>
            <a:r>
              <a:rPr lang="et-EE" dirty="0" err="1"/>
              <a:t>Study</a:t>
            </a:r>
            <a:r>
              <a:rPr lang="et-EE" dirty="0"/>
              <a:t> </a:t>
            </a:r>
            <a:r>
              <a:rPr lang="et-EE" dirty="0" err="1"/>
              <a:t>latency</a:t>
            </a:r>
            <a:r>
              <a:rPr lang="et-EE" dirty="0"/>
              <a:t> as KPI</a:t>
            </a:r>
          </a:p>
          <a:p>
            <a:r>
              <a:rPr lang="en-US" dirty="0"/>
              <a:t>Training data labeling</a:t>
            </a:r>
            <a:r>
              <a:rPr lang="et-EE" dirty="0"/>
              <a:t> </a:t>
            </a:r>
            <a:r>
              <a:rPr lang="et-EE" dirty="0" err="1"/>
              <a:t>with</a:t>
            </a:r>
            <a:r>
              <a:rPr lang="et-EE" dirty="0"/>
              <a:t> </a:t>
            </a:r>
            <a:r>
              <a:rPr lang="et-EE" dirty="0" err="1"/>
              <a:t>multiple</a:t>
            </a:r>
            <a:r>
              <a:rPr lang="et-EE" dirty="0"/>
              <a:t> </a:t>
            </a:r>
            <a:r>
              <a:rPr lang="et-EE" dirty="0" err="1"/>
              <a:t>optimal</a:t>
            </a:r>
            <a:r>
              <a:rPr lang="et-EE" dirty="0"/>
              <a:t> BWP </a:t>
            </a:r>
            <a:r>
              <a:rPr lang="et-EE" dirty="0" err="1"/>
              <a:t>sizes</a:t>
            </a:r>
            <a:r>
              <a:rPr lang="en-US" dirty="0"/>
              <a:t>: </a:t>
            </a:r>
            <a:endParaRPr lang="et-EE" dirty="0"/>
          </a:p>
          <a:p>
            <a:pPr lvl="1"/>
            <a:r>
              <a:rPr lang="et-EE" dirty="0"/>
              <a:t>H</a:t>
            </a:r>
            <a:r>
              <a:rPr lang="en-US" dirty="0"/>
              <a:t>ow to choose between them and how to reconfigure </a:t>
            </a:r>
            <a:r>
              <a:rPr lang="en-US" dirty="0" err="1"/>
              <a:t>subslices</a:t>
            </a:r>
            <a:r>
              <a:rPr lang="en-US" dirty="0"/>
              <a:t> of other sizes</a:t>
            </a:r>
            <a:r>
              <a:rPr lang="et-EE" dirty="0"/>
              <a:t>?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3FC518-1BE5-0FDF-A1BA-78489BED4D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BEF497-291D-AB08-2C1B-906ED3734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327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croll: Vertical 7">
            <a:extLst>
              <a:ext uri="{FF2B5EF4-FFF2-40B4-BE49-F238E27FC236}">
                <a16:creationId xmlns:a16="http://schemas.microsoft.com/office/drawing/2014/main" id="{76646171-657C-2BDD-A328-8812326A3EB7}"/>
              </a:ext>
            </a:extLst>
          </p:cNvPr>
          <p:cNvSpPr/>
          <p:nvPr/>
        </p:nvSpPr>
        <p:spPr>
          <a:xfrm>
            <a:off x="0" y="914400"/>
            <a:ext cx="12137180" cy="3953629"/>
          </a:xfrm>
          <a:prstGeom prst="vertic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F72BE9-2F2A-30D7-BEE1-987C4DE98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/>
          <a:lstStyle/>
          <a:p>
            <a:r>
              <a:rPr lang="et-EE"/>
              <a:t>List of </a:t>
            </a:r>
            <a:r>
              <a:rPr lang="et-EE" err="1"/>
              <a:t>publications</a:t>
            </a: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052CBC4-208C-6190-DA5F-5292DC008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6" y="1377462"/>
            <a:ext cx="11255374" cy="4389307"/>
          </a:xfrm>
        </p:spPr>
        <p:txBody>
          <a:bodyPr>
            <a:normAutofit/>
          </a:bodyPr>
          <a:lstStyle/>
          <a:p>
            <a:r>
              <a:rPr lang="en-US" sz="2000" dirty="0"/>
              <a:t>M. Kulmar, I. Muursepp, and M. M. Alam, “The Impact of RAN Slice Bandwidth </a:t>
            </a:r>
            <a:r>
              <a:rPr lang="en-US" sz="2000" dirty="0" err="1"/>
              <a:t>Subpartitioning</a:t>
            </a:r>
            <a:r>
              <a:rPr lang="et-EE" sz="2000" dirty="0"/>
              <a:t> </a:t>
            </a:r>
            <a:r>
              <a:rPr lang="en-US" sz="2000" dirty="0"/>
              <a:t>on Slice Performance,” in 2022 Int. </a:t>
            </a:r>
            <a:r>
              <a:rPr lang="en-US" sz="2000" dirty="0" err="1"/>
              <a:t>Wirel</a:t>
            </a:r>
            <a:r>
              <a:rPr lang="en-US" sz="2000" dirty="0"/>
              <a:t>. </a:t>
            </a:r>
            <a:r>
              <a:rPr lang="en-US" sz="2000" dirty="0" err="1"/>
              <a:t>Commun</a:t>
            </a:r>
            <a:r>
              <a:rPr lang="en-US" sz="2000" dirty="0"/>
              <a:t>. Mob. </a:t>
            </a:r>
            <a:r>
              <a:rPr lang="en-US" sz="2000" dirty="0" err="1"/>
              <a:t>Comput</a:t>
            </a:r>
            <a:r>
              <a:rPr lang="en-US" sz="2000" dirty="0"/>
              <a:t>., IEEE,</a:t>
            </a:r>
            <a:r>
              <a:rPr lang="et-EE" sz="2000" dirty="0"/>
              <a:t> </a:t>
            </a:r>
            <a:r>
              <a:rPr lang="en-US" sz="2000" dirty="0"/>
              <a:t>May 2022, pp. 419–424, ISBN: 978-1-6654-6749-0, DOI: 10.1109/IWCMC55113.2022.9825262</a:t>
            </a:r>
            <a:endParaRPr lang="et-EE" sz="2000" dirty="0"/>
          </a:p>
          <a:p>
            <a:r>
              <a:rPr lang="en-US" sz="2000" dirty="0"/>
              <a:t>M. Kulmar, I. </a:t>
            </a:r>
            <a:r>
              <a:rPr lang="en-US" sz="2000" dirty="0" err="1"/>
              <a:t>Müürsepp</a:t>
            </a:r>
            <a:r>
              <a:rPr lang="en-US" sz="2000" dirty="0"/>
              <a:t>, and M. M. Alam, “Heuristic Radio Access Network </a:t>
            </a:r>
            <a:r>
              <a:rPr lang="en-US" sz="2000" dirty="0" err="1"/>
              <a:t>Subslicing</a:t>
            </a:r>
            <a:r>
              <a:rPr lang="et-EE" sz="2000" dirty="0"/>
              <a:t> </a:t>
            </a:r>
            <a:r>
              <a:rPr lang="en-US" sz="2000" dirty="0"/>
              <a:t>with User Clustering and Bandwidth </a:t>
            </a:r>
            <a:r>
              <a:rPr lang="en-US" sz="2000" dirty="0" err="1"/>
              <a:t>Subpartitioning</a:t>
            </a:r>
            <a:r>
              <a:rPr lang="en-US" sz="2000" dirty="0"/>
              <a:t>,” Sensors, vol. 23, no. 10, p. 4613,</a:t>
            </a:r>
            <a:r>
              <a:rPr lang="et-EE" sz="2000" dirty="0"/>
              <a:t> </a:t>
            </a:r>
            <a:r>
              <a:rPr lang="en-US" sz="2000" dirty="0"/>
              <a:t>May 2023, ISSN: 1424-8220, DOI: </a:t>
            </a:r>
            <a:r>
              <a:rPr lang="et-EE" sz="2000" dirty="0"/>
              <a:t>1</a:t>
            </a:r>
            <a:r>
              <a:rPr lang="en-US" sz="2000" dirty="0"/>
              <a:t>0.3390/s23104613</a:t>
            </a:r>
            <a:endParaRPr lang="et-EE" sz="2000" dirty="0"/>
          </a:p>
          <a:p>
            <a:r>
              <a:rPr lang="en-US" sz="2000" dirty="0"/>
              <a:t>M. Kulmar, I. </a:t>
            </a:r>
            <a:r>
              <a:rPr lang="en-US" sz="2000" dirty="0" err="1"/>
              <a:t>Müürsepp</a:t>
            </a:r>
            <a:r>
              <a:rPr lang="en-US" sz="2000" dirty="0"/>
              <a:t>, and M. M. Alam, “Enhanced Decision Mechanism for RAN</a:t>
            </a:r>
            <a:r>
              <a:rPr lang="et-EE" sz="2000" dirty="0"/>
              <a:t> </a:t>
            </a:r>
            <a:r>
              <a:rPr lang="en-US" sz="2000" dirty="0" err="1"/>
              <a:t>Subslicing</a:t>
            </a:r>
            <a:r>
              <a:rPr lang="en-US" sz="2000" dirty="0"/>
              <a:t> in Management Closed Control Loop,” pp. 175–181, Sep. 2023, DOI: 10.1109/FMEC59375.2023.10306223</a:t>
            </a:r>
            <a:endParaRPr lang="et-EE" sz="2000" dirty="0"/>
          </a:p>
          <a:p>
            <a:r>
              <a:rPr lang="en-US" sz="2000" dirty="0"/>
              <a:t>M. Kulmar, M. M. Alam, and I. </a:t>
            </a:r>
            <a:r>
              <a:rPr lang="en-US" sz="2000" dirty="0" err="1"/>
              <a:t>Müürsepp</a:t>
            </a:r>
            <a:r>
              <a:rPr lang="en-US" sz="2000" dirty="0"/>
              <a:t>, “Management Closed Control Loop Automation for Improved RAN Slice Performance by </a:t>
            </a:r>
            <a:r>
              <a:rPr lang="en-US" sz="2000" dirty="0" err="1"/>
              <a:t>Subslicing</a:t>
            </a:r>
            <a:r>
              <a:rPr lang="en-US" sz="2000" dirty="0"/>
              <a:t>,” </a:t>
            </a:r>
            <a:r>
              <a:rPr lang="en-US" sz="2000" dirty="0" err="1"/>
              <a:t>TechRxiv</a:t>
            </a:r>
            <a:r>
              <a:rPr lang="en-US" sz="2000" dirty="0"/>
              <a:t>. December 18, 2023, </a:t>
            </a:r>
            <a:r>
              <a:rPr lang="en-US" sz="2000" dirty="0" err="1"/>
              <a:t>doi</a:t>
            </a:r>
            <a:r>
              <a:rPr lang="en-US" sz="2000" dirty="0"/>
              <a:t>: 10.22541/techrxiv.170290948.88447519/v1.</a:t>
            </a:r>
            <a:r>
              <a:rPr lang="et-EE" sz="2000" dirty="0"/>
              <a:t> U</a:t>
            </a:r>
            <a:r>
              <a:rPr lang="en-US" sz="2000" dirty="0" err="1"/>
              <a:t>nder</a:t>
            </a:r>
            <a:r>
              <a:rPr lang="en-US" sz="2000" dirty="0"/>
              <a:t> review</a:t>
            </a:r>
          </a:p>
          <a:p>
            <a:endParaRPr lang="en-US" sz="2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8FB8AB-D822-3D52-DC4A-7EDD3BCC69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5F1D2C-708D-4131-444F-9D01990FA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3283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88F7AE2-737A-6818-C826-1575B4E75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err="1"/>
              <a:t>Thank</a:t>
            </a:r>
            <a:r>
              <a:rPr lang="et-EE"/>
              <a:t> </a:t>
            </a:r>
            <a:r>
              <a:rPr lang="et-EE" err="1"/>
              <a:t>you</a:t>
            </a:r>
            <a:r>
              <a:rPr lang="et-EE"/>
              <a:t>!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0343FC-AD25-913A-3E13-A333CA50A3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69F9C0-7D26-6E84-B4C0-BBBCA3514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0CD38-AFD7-6A1A-C842-69F7DD29E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812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1F3747-BD46-BD94-D02E-076EDF511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Bonus</a:t>
            </a:r>
            <a:r>
              <a:rPr lang="et-EE" dirty="0"/>
              <a:t> </a:t>
            </a:r>
            <a:r>
              <a:rPr lang="et-EE" dirty="0" err="1"/>
              <a:t>slide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68558-DC7C-F7FA-7EA0-AFD74B1C0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B1E925-6DC8-3AC8-1D12-24B0A3742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33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822F14B-2E8B-7692-08F9-AA7DCF54BD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64258" y="1277463"/>
            <a:ext cx="6907338" cy="531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582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04EFF-D030-7A11-D19B-997DC3A35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Summary</a:t>
            </a:r>
            <a:r>
              <a:rPr lang="et-EE" dirty="0"/>
              <a:t> of </a:t>
            </a:r>
            <a:r>
              <a:rPr lang="et-EE" dirty="0" err="1"/>
              <a:t>my</a:t>
            </a:r>
            <a:r>
              <a:rPr lang="et-EE" dirty="0"/>
              <a:t> </a:t>
            </a:r>
            <a:r>
              <a:rPr lang="et-EE" dirty="0" err="1"/>
              <a:t>proposed</a:t>
            </a:r>
            <a:r>
              <a:rPr lang="et-EE" dirty="0"/>
              <a:t> </a:t>
            </a:r>
            <a:r>
              <a:rPr lang="et-EE" dirty="0" err="1"/>
              <a:t>subslicing</a:t>
            </a:r>
            <a:r>
              <a:rPr lang="et-EE" dirty="0"/>
              <a:t> </a:t>
            </a:r>
            <a:r>
              <a:rPr lang="et-EE" dirty="0" err="1"/>
              <a:t>algorithms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7CE6D8-1CD3-7D92-EFEA-0376458DD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83DFB5-8EEB-9424-EC41-DDFAEA1C5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34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75E7260-CA0D-84B2-59C1-E1753F533B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4890"/>
            <a:ext cx="10515596" cy="1539926"/>
          </a:xfrm>
        </p:spPr>
        <p:txBody>
          <a:bodyPr/>
          <a:lstStyle/>
          <a:p>
            <a:r>
              <a:rPr lang="et-EE" dirty="0"/>
              <a:t>All </a:t>
            </a:r>
            <a:r>
              <a:rPr lang="et-EE" dirty="0" err="1"/>
              <a:t>proposed</a:t>
            </a:r>
            <a:r>
              <a:rPr lang="et-EE" dirty="0"/>
              <a:t> </a:t>
            </a:r>
            <a:r>
              <a:rPr lang="et-EE" dirty="0" err="1"/>
              <a:t>subslicing</a:t>
            </a:r>
            <a:r>
              <a:rPr lang="et-EE" dirty="0"/>
              <a:t> </a:t>
            </a:r>
            <a:r>
              <a:rPr lang="et-EE" dirty="0" err="1"/>
              <a:t>algorithms</a:t>
            </a:r>
            <a:r>
              <a:rPr lang="et-EE" dirty="0"/>
              <a:t> </a:t>
            </a:r>
            <a:r>
              <a:rPr lang="et-EE" dirty="0" err="1"/>
              <a:t>use</a:t>
            </a:r>
            <a:r>
              <a:rPr lang="et-EE" dirty="0"/>
              <a:t> </a:t>
            </a:r>
            <a:r>
              <a:rPr lang="et-EE" dirty="0" err="1"/>
              <a:t>proposed</a:t>
            </a:r>
            <a:r>
              <a:rPr lang="et-EE" dirty="0"/>
              <a:t> </a:t>
            </a:r>
            <a:r>
              <a:rPr lang="et-EE" dirty="0" err="1"/>
              <a:t>modified</a:t>
            </a:r>
            <a:r>
              <a:rPr lang="et-EE" dirty="0"/>
              <a:t> k-</a:t>
            </a:r>
            <a:r>
              <a:rPr lang="et-EE" dirty="0" err="1"/>
              <a:t>means</a:t>
            </a:r>
            <a:r>
              <a:rPr lang="et-EE" dirty="0"/>
              <a:t> </a:t>
            </a:r>
            <a:r>
              <a:rPr lang="et-EE" dirty="0" err="1"/>
              <a:t>clustering</a:t>
            </a:r>
            <a:r>
              <a:rPr lang="et-EE" dirty="0"/>
              <a:t> </a:t>
            </a:r>
            <a:r>
              <a:rPr lang="et-EE" dirty="0" err="1"/>
              <a:t>with</a:t>
            </a:r>
            <a:r>
              <a:rPr lang="et-EE" dirty="0"/>
              <a:t> </a:t>
            </a:r>
            <a:r>
              <a:rPr lang="et-EE" dirty="0" err="1"/>
              <a:t>minimum</a:t>
            </a:r>
            <a:r>
              <a:rPr lang="et-EE" dirty="0"/>
              <a:t>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</a:t>
            </a:r>
            <a:r>
              <a:rPr lang="et-EE" dirty="0" err="1"/>
              <a:t>constraint</a:t>
            </a:r>
            <a:endParaRPr lang="et-EE" dirty="0"/>
          </a:p>
          <a:p>
            <a:endParaRPr lang="en-US" dirty="0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3381EC8F-B501-1AD3-5E1A-A7BC18A4CE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6342" y="2719141"/>
            <a:ext cx="8892826" cy="2994067"/>
          </a:xfrm>
        </p:spPr>
      </p:pic>
    </p:spTree>
    <p:extLst>
      <p:ext uri="{BB962C8B-B14F-4D97-AF65-F5344CB8AC3E}">
        <p14:creationId xmlns:p14="http://schemas.microsoft.com/office/powerpoint/2010/main" val="35593623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0C142-599F-5732-DA1E-06979B500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>
            <a:normAutofit fontScale="90000"/>
          </a:bodyPr>
          <a:lstStyle/>
          <a:p>
            <a:r>
              <a:rPr lang="et-EE" dirty="0" err="1"/>
              <a:t>Section</a:t>
            </a:r>
            <a:r>
              <a:rPr lang="et-EE" dirty="0"/>
              <a:t> 5.2: </a:t>
            </a:r>
            <a:r>
              <a:rPr lang="et-EE" dirty="0" err="1"/>
              <a:t>settings</a:t>
            </a:r>
            <a:r>
              <a:rPr lang="et-EE" dirty="0"/>
              <a:t> of NN </a:t>
            </a:r>
            <a:r>
              <a:rPr lang="et-EE" dirty="0" err="1"/>
              <a:t>could</a:t>
            </a:r>
            <a:r>
              <a:rPr lang="et-EE" dirty="0"/>
              <a:t> have </a:t>
            </a:r>
            <a:r>
              <a:rPr lang="et-EE" dirty="0" err="1"/>
              <a:t>been</a:t>
            </a:r>
            <a:r>
              <a:rPr lang="et-EE" dirty="0"/>
              <a:t> </a:t>
            </a:r>
            <a:r>
              <a:rPr lang="et-EE" dirty="0" err="1"/>
              <a:t>justified</a:t>
            </a:r>
            <a:r>
              <a:rPr lang="et-EE" dirty="0"/>
              <a:t> </a:t>
            </a:r>
            <a:r>
              <a:rPr lang="et-EE" dirty="0" err="1"/>
              <a:t>with</a:t>
            </a:r>
            <a:r>
              <a:rPr lang="et-EE" dirty="0"/>
              <a:t> </a:t>
            </a:r>
            <a:r>
              <a:rPr lang="et-EE" dirty="0" err="1"/>
              <a:t>more</a:t>
            </a:r>
            <a:r>
              <a:rPr lang="et-EE" dirty="0"/>
              <a:t> </a:t>
            </a:r>
            <a:r>
              <a:rPr lang="et-EE" dirty="0" err="1"/>
              <a:t>details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336DA-E850-27A0-FD19-74560FF189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4889"/>
            <a:ext cx="5181600" cy="4111511"/>
          </a:xfrm>
        </p:spPr>
        <p:txBody>
          <a:bodyPr>
            <a:normAutofit fontScale="92500" lnSpcReduction="20000"/>
          </a:bodyPr>
          <a:lstStyle/>
          <a:p>
            <a:r>
              <a:rPr lang="et-EE" i="1" dirty="0"/>
              <a:t>Are </a:t>
            </a:r>
            <a:r>
              <a:rPr lang="et-EE" i="1" dirty="0" err="1"/>
              <a:t>there</a:t>
            </a:r>
            <a:r>
              <a:rPr lang="et-EE" i="1" dirty="0"/>
              <a:t> </a:t>
            </a:r>
            <a:r>
              <a:rPr lang="en-US" i="1" dirty="0"/>
              <a:t>similar implementations in the</a:t>
            </a:r>
            <a:r>
              <a:rPr lang="et-EE" i="1" dirty="0"/>
              <a:t> </a:t>
            </a:r>
            <a:r>
              <a:rPr lang="en-US" i="1" dirty="0"/>
              <a:t>literature for the same type of problem</a:t>
            </a:r>
            <a:r>
              <a:rPr lang="et-EE" i="1" dirty="0"/>
              <a:t>?</a:t>
            </a:r>
          </a:p>
          <a:p>
            <a:r>
              <a:rPr lang="et-EE" dirty="0" err="1"/>
              <a:t>Problem</a:t>
            </a:r>
            <a:r>
              <a:rPr lang="et-EE" dirty="0"/>
              <a:t> </a:t>
            </a:r>
            <a:r>
              <a:rPr lang="et-EE" dirty="0" err="1"/>
              <a:t>formulation</a:t>
            </a:r>
            <a:endParaRPr lang="et-EE" dirty="0"/>
          </a:p>
          <a:p>
            <a:pPr lvl="1"/>
            <a:r>
              <a:rPr lang="en-US" dirty="0"/>
              <a:t>learn classification dataset of 741 samples with 6 inputs and 3 outputs; </a:t>
            </a:r>
          </a:p>
          <a:p>
            <a:r>
              <a:rPr lang="en-US" dirty="0"/>
              <a:t> </a:t>
            </a:r>
            <a:r>
              <a:rPr lang="et-EE" dirty="0" err="1"/>
              <a:t>How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do 6 </a:t>
            </a:r>
            <a:r>
              <a:rPr lang="et-EE" dirty="0" err="1"/>
              <a:t>KPIs</a:t>
            </a:r>
            <a:r>
              <a:rPr lang="et-EE" dirty="0"/>
              <a:t> of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data</a:t>
            </a:r>
            <a:r>
              <a:rPr lang="et-EE" dirty="0"/>
              <a:t> </a:t>
            </a:r>
            <a:r>
              <a:rPr lang="et-EE" dirty="0" err="1"/>
              <a:t>labeling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</a:t>
            </a:r>
            <a:r>
              <a:rPr lang="et-EE" dirty="0" err="1"/>
              <a:t>decisions</a:t>
            </a:r>
            <a:r>
              <a:rPr lang="et-EE" dirty="0"/>
              <a:t> „</a:t>
            </a:r>
            <a:r>
              <a:rPr lang="et-EE" dirty="0" err="1"/>
              <a:t>merge</a:t>
            </a:r>
            <a:r>
              <a:rPr lang="et-EE" dirty="0"/>
              <a:t>“, „</a:t>
            </a:r>
            <a:r>
              <a:rPr lang="et-EE" dirty="0" err="1"/>
              <a:t>split</a:t>
            </a:r>
            <a:r>
              <a:rPr lang="et-EE" dirty="0"/>
              <a:t>“ and „no </a:t>
            </a:r>
            <a:r>
              <a:rPr lang="et-EE" dirty="0" err="1"/>
              <a:t>change</a:t>
            </a:r>
            <a:r>
              <a:rPr lang="et-EE" dirty="0"/>
              <a:t>“?</a:t>
            </a:r>
            <a:endParaRPr lang="en-US" dirty="0"/>
          </a:p>
          <a:p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try</a:t>
            </a:r>
            <a:r>
              <a:rPr lang="et-EE" dirty="0"/>
              <a:t> </a:t>
            </a:r>
            <a:r>
              <a:rPr lang="et-EE" dirty="0" err="1"/>
              <a:t>settings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NN</a:t>
            </a:r>
          </a:p>
          <a:p>
            <a:pPr lvl="1"/>
            <a:r>
              <a:rPr lang="et-EE" dirty="0" err="1"/>
              <a:t>Training</a:t>
            </a:r>
            <a:r>
              <a:rPr lang="et-EE" dirty="0"/>
              <a:t>/</a:t>
            </a:r>
            <a:r>
              <a:rPr lang="et-EE" dirty="0" err="1"/>
              <a:t>validation</a:t>
            </a:r>
            <a:r>
              <a:rPr lang="et-EE" dirty="0"/>
              <a:t>/</a:t>
            </a:r>
            <a:r>
              <a:rPr lang="et-EE" dirty="0" err="1"/>
              <a:t>testing</a:t>
            </a:r>
            <a:br>
              <a:rPr lang="et-EE" dirty="0"/>
            </a:br>
            <a:r>
              <a:rPr lang="et-EE" dirty="0"/>
              <a:t>0.8/0.1/0.1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ACC033E-931E-20B1-0AE3-D5577DF8E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74890"/>
            <a:ext cx="5181600" cy="4039374"/>
          </a:xfrm>
        </p:spPr>
        <p:txBody>
          <a:bodyPr>
            <a:normAutofit fontScale="92500" lnSpcReduction="20000"/>
          </a:bodyPr>
          <a:lstStyle/>
          <a:p>
            <a:r>
              <a:rPr lang="et-EE" dirty="0"/>
              <a:t>ML </a:t>
            </a:r>
            <a:r>
              <a:rPr lang="et-EE" dirty="0" err="1"/>
              <a:t>tools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RAN </a:t>
            </a:r>
            <a:r>
              <a:rPr lang="et-EE" dirty="0" err="1"/>
              <a:t>slicing</a:t>
            </a:r>
            <a:r>
              <a:rPr lang="et-EE" dirty="0"/>
              <a:t>:</a:t>
            </a:r>
          </a:p>
          <a:p>
            <a:pPr lvl="1"/>
            <a:r>
              <a:rPr lang="et-EE" dirty="0" err="1"/>
              <a:t>Long</a:t>
            </a:r>
            <a:r>
              <a:rPr lang="et-EE" dirty="0"/>
              <a:t> </a:t>
            </a:r>
            <a:r>
              <a:rPr lang="et-EE" dirty="0" err="1"/>
              <a:t>short</a:t>
            </a:r>
            <a:r>
              <a:rPr lang="et-EE" dirty="0"/>
              <a:t> term </a:t>
            </a:r>
            <a:r>
              <a:rPr lang="et-EE" dirty="0" err="1"/>
              <a:t>memory</a:t>
            </a:r>
            <a:r>
              <a:rPr lang="et-EE" dirty="0"/>
              <a:t> (LSTM)-</a:t>
            </a:r>
            <a:r>
              <a:rPr lang="et-EE" dirty="0" err="1"/>
              <a:t>based</a:t>
            </a:r>
            <a:r>
              <a:rPr lang="et-EE" dirty="0"/>
              <a:t> </a:t>
            </a:r>
            <a:r>
              <a:rPr lang="et-EE" dirty="0" err="1"/>
              <a:t>has</a:t>
            </a:r>
            <a:r>
              <a:rPr lang="et-EE" dirty="0"/>
              <a:t> </a:t>
            </a:r>
            <a:r>
              <a:rPr lang="et-EE" dirty="0" err="1"/>
              <a:t>longer</a:t>
            </a:r>
            <a:r>
              <a:rPr lang="et-EE" dirty="0"/>
              <a:t> </a:t>
            </a:r>
            <a:r>
              <a:rPr lang="et-EE" dirty="0" err="1"/>
              <a:t>training</a:t>
            </a:r>
            <a:r>
              <a:rPr lang="et-EE" dirty="0"/>
              <a:t> </a:t>
            </a:r>
            <a:r>
              <a:rPr lang="et-EE" dirty="0" err="1"/>
              <a:t>time</a:t>
            </a:r>
            <a:r>
              <a:rPr lang="et-EE" dirty="0"/>
              <a:t> </a:t>
            </a:r>
            <a:r>
              <a:rPr lang="et-EE" dirty="0" err="1"/>
              <a:t>than</a:t>
            </a:r>
            <a:r>
              <a:rPr lang="et-EE" dirty="0"/>
              <a:t> </a:t>
            </a:r>
            <a:r>
              <a:rPr lang="et-EE" dirty="0" err="1"/>
              <a:t>multilayer</a:t>
            </a:r>
            <a:r>
              <a:rPr lang="et-EE" dirty="0"/>
              <a:t> </a:t>
            </a:r>
            <a:r>
              <a:rPr lang="et-EE" dirty="0" err="1"/>
              <a:t>perception</a:t>
            </a:r>
            <a:r>
              <a:rPr lang="et-EE" dirty="0"/>
              <a:t> (MLP)-</a:t>
            </a:r>
            <a:r>
              <a:rPr lang="et-EE" dirty="0" err="1"/>
              <a:t>based</a:t>
            </a:r>
            <a:r>
              <a:rPr lang="et-EE" dirty="0"/>
              <a:t> </a:t>
            </a:r>
            <a:r>
              <a:rPr lang="en-US" dirty="0"/>
              <a:t>[</a:t>
            </a:r>
            <a:r>
              <a:rPr lang="en-US" dirty="0">
                <a:solidFill>
                  <a:schemeClr val="accent1"/>
                </a:solidFill>
              </a:rPr>
              <a:t>Benzaid2020</a:t>
            </a:r>
            <a:r>
              <a:rPr lang="en-US" dirty="0"/>
              <a:t>]</a:t>
            </a:r>
            <a:endParaRPr lang="et-EE" dirty="0"/>
          </a:p>
          <a:p>
            <a:pPr lvl="1"/>
            <a:r>
              <a:rPr lang="et-EE" dirty="0"/>
              <a:t>RNN </a:t>
            </a:r>
            <a:r>
              <a:rPr lang="et-EE" dirty="0" err="1"/>
              <a:t>has</a:t>
            </a:r>
            <a:r>
              <a:rPr lang="et-EE" dirty="0"/>
              <a:t> </a:t>
            </a:r>
            <a:r>
              <a:rPr lang="et-EE" dirty="0" err="1"/>
              <a:t>best</a:t>
            </a:r>
            <a:r>
              <a:rPr lang="et-EE" dirty="0"/>
              <a:t> </a:t>
            </a:r>
            <a:r>
              <a:rPr lang="et-EE" dirty="0" err="1"/>
              <a:t>classification</a:t>
            </a:r>
            <a:r>
              <a:rPr lang="et-EE" dirty="0"/>
              <a:t> </a:t>
            </a:r>
            <a:r>
              <a:rPr lang="et-EE" dirty="0" err="1"/>
              <a:t>accuracy</a:t>
            </a:r>
            <a:r>
              <a:rPr lang="et-EE" dirty="0"/>
              <a:t>; CNN-LSTM </a:t>
            </a:r>
            <a:r>
              <a:rPr lang="et-EE" dirty="0" err="1"/>
              <a:t>was</a:t>
            </a:r>
            <a:r>
              <a:rPr lang="et-EE" dirty="0"/>
              <a:t> 2nd </a:t>
            </a:r>
            <a:r>
              <a:rPr lang="et-EE" dirty="0" err="1"/>
              <a:t>best</a:t>
            </a:r>
            <a:r>
              <a:rPr lang="et-EE" dirty="0"/>
              <a:t>. </a:t>
            </a:r>
            <a:r>
              <a:rPr lang="et-EE" dirty="0" err="1"/>
              <a:t>Others</a:t>
            </a:r>
            <a:r>
              <a:rPr lang="et-EE" dirty="0"/>
              <a:t> </a:t>
            </a:r>
            <a:r>
              <a:rPr lang="et-EE" dirty="0" err="1"/>
              <a:t>were</a:t>
            </a:r>
            <a:r>
              <a:rPr lang="et-EE" dirty="0"/>
              <a:t> RNN, LSTM, </a:t>
            </a:r>
            <a:r>
              <a:rPr lang="et-EE" dirty="0" err="1"/>
              <a:t>Bi</a:t>
            </a:r>
            <a:r>
              <a:rPr lang="et-EE" dirty="0"/>
              <a:t>-LSTM. [</a:t>
            </a:r>
            <a:r>
              <a:rPr lang="et-EE" dirty="0">
                <a:solidFill>
                  <a:schemeClr val="accent1"/>
                </a:solidFill>
              </a:rPr>
              <a:t>IslamArif2022</a:t>
            </a:r>
            <a:r>
              <a:rPr lang="et-EE" dirty="0"/>
              <a:t>]</a:t>
            </a:r>
          </a:p>
          <a:p>
            <a:pPr lvl="1"/>
            <a:r>
              <a:rPr lang="et-EE" dirty="0"/>
              <a:t>RL (QL, A2C, RDL, </a:t>
            </a:r>
            <a:r>
              <a:rPr lang="et-EE" dirty="0" err="1"/>
              <a:t>double</a:t>
            </a:r>
            <a:r>
              <a:rPr lang="et-EE" dirty="0"/>
              <a:t> DQL, </a:t>
            </a:r>
            <a:r>
              <a:rPr lang="et-EE" dirty="0" err="1"/>
              <a:t>multi</a:t>
            </a:r>
            <a:r>
              <a:rPr lang="et-EE" dirty="0"/>
              <a:t>-agent RL) </a:t>
            </a:r>
            <a:r>
              <a:rPr lang="et-EE" dirty="0" err="1"/>
              <a:t>most</a:t>
            </a:r>
            <a:r>
              <a:rPr lang="et-EE" dirty="0"/>
              <a:t> </a:t>
            </a:r>
            <a:r>
              <a:rPr lang="et-EE" dirty="0" err="1"/>
              <a:t>generally</a:t>
            </a:r>
            <a:r>
              <a:rPr lang="et-EE" dirty="0"/>
              <a:t> </a:t>
            </a:r>
            <a:r>
              <a:rPr lang="et-EE" dirty="0" err="1"/>
              <a:t>applied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</a:t>
            </a:r>
            <a:r>
              <a:rPr lang="et-EE" dirty="0" err="1"/>
              <a:t>resource</a:t>
            </a:r>
            <a:r>
              <a:rPr lang="et-EE" dirty="0"/>
              <a:t> </a:t>
            </a:r>
            <a:r>
              <a:rPr lang="et-EE" dirty="0" err="1"/>
              <a:t>management</a:t>
            </a:r>
            <a:r>
              <a:rPr lang="et-EE" dirty="0"/>
              <a:t> and </a:t>
            </a:r>
            <a:r>
              <a:rPr lang="et-EE" dirty="0" err="1"/>
              <a:t>optimization</a:t>
            </a:r>
            <a:r>
              <a:rPr lang="et-EE" dirty="0"/>
              <a:t>. QL and A2C have </a:t>
            </a:r>
            <a:r>
              <a:rPr lang="et-EE" dirty="0" err="1"/>
              <a:t>long</a:t>
            </a:r>
            <a:r>
              <a:rPr lang="et-EE" dirty="0"/>
              <a:t> </a:t>
            </a:r>
            <a:r>
              <a:rPr lang="et-EE" dirty="0" err="1"/>
              <a:t>convergence</a:t>
            </a:r>
            <a:r>
              <a:rPr lang="et-EE" dirty="0"/>
              <a:t> </a:t>
            </a:r>
            <a:r>
              <a:rPr lang="et-EE" dirty="0" err="1"/>
              <a:t>time</a:t>
            </a:r>
            <a:r>
              <a:rPr lang="et-EE" dirty="0"/>
              <a:t> [</a:t>
            </a:r>
            <a:r>
              <a:rPr lang="et-EE" dirty="0">
                <a:solidFill>
                  <a:schemeClr val="accent1"/>
                </a:solidFill>
              </a:rPr>
              <a:t>Zhou202</a:t>
            </a:r>
            <a:r>
              <a:rPr lang="et-EE" dirty="0"/>
              <a:t>2]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A3B4F3-DBD3-E71E-E697-E0B1853B89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052C7-8727-8955-95F8-1F6B0A8DA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998AEB-BB0B-EE58-015B-6BFD9AE33C03}"/>
              </a:ext>
            </a:extLst>
          </p:cNvPr>
          <p:cNvSpPr txBox="1"/>
          <p:nvPr/>
        </p:nvSpPr>
        <p:spPr>
          <a:xfrm>
            <a:off x="1515979" y="5414263"/>
            <a:ext cx="1019074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[</a:t>
            </a:r>
            <a:r>
              <a:rPr lang="en-US" sz="1200" dirty="0">
                <a:solidFill>
                  <a:schemeClr val="accent1"/>
                </a:solidFill>
              </a:rPr>
              <a:t>Benzaid2020</a:t>
            </a:r>
            <a:r>
              <a:rPr lang="en-US" sz="1200" dirty="0"/>
              <a:t>]	C. </a:t>
            </a:r>
            <a:r>
              <a:rPr lang="en-US" sz="1200" dirty="0" err="1"/>
              <a:t>Benzaid</a:t>
            </a:r>
            <a:r>
              <a:rPr lang="en-US" sz="1200" dirty="0"/>
              <a:t> and T. </a:t>
            </a:r>
            <a:r>
              <a:rPr lang="en-US" sz="1200" dirty="0" err="1"/>
              <a:t>Taleb</a:t>
            </a:r>
            <a:r>
              <a:rPr lang="en-US" sz="1200" dirty="0"/>
              <a:t>, “AI-Driven Zero Touch Network and Service Management in 5G and Beyond: Challenges and Research Directions,” </a:t>
            </a:r>
            <a:r>
              <a:rPr lang="en-US" sz="1200" i="1" dirty="0"/>
              <a:t>IEEE </a:t>
            </a:r>
            <a:r>
              <a:rPr lang="en-US" sz="1200" i="1" dirty="0" err="1"/>
              <a:t>Netw</a:t>
            </a:r>
            <a:r>
              <a:rPr lang="en-US" sz="1200" i="1" dirty="0"/>
              <a:t>.</a:t>
            </a:r>
            <a:r>
              <a:rPr lang="en-US" sz="1200" dirty="0"/>
              <a:t>, vol. 34, no. 2, pp. 186–194, Mar. 2020, </a:t>
            </a:r>
            <a:r>
              <a:rPr lang="en-US" sz="1200" dirty="0" err="1"/>
              <a:t>doi</a:t>
            </a:r>
            <a:r>
              <a:rPr lang="en-US" sz="1200" dirty="0"/>
              <a:t>: 10.1109/MNET.001.1900252.</a:t>
            </a:r>
            <a:endParaRPr lang="et-EE" sz="1200" dirty="0"/>
          </a:p>
          <a:p>
            <a:r>
              <a:rPr lang="en-US" sz="1200" dirty="0">
                <a:effectLst/>
              </a:rPr>
              <a:t>[</a:t>
            </a:r>
            <a:r>
              <a:rPr lang="et-EE" sz="1200" dirty="0">
                <a:solidFill>
                  <a:schemeClr val="accent1"/>
                </a:solidFill>
                <a:effectLst/>
              </a:rPr>
              <a:t>IslamArif2022</a:t>
            </a:r>
            <a:r>
              <a:rPr lang="en-US" sz="1200" dirty="0">
                <a:effectLst/>
              </a:rPr>
              <a:t>]	M. A. Islam Arif, S. Kabir, M. F. Hussain Khan, S. Kumar Dey, and M. M. Rahman, “Machine Learning and Deep Learning Based Network Slicing Models for 5G Network,” in </a:t>
            </a:r>
            <a:r>
              <a:rPr lang="en-US" sz="1200" i="1" dirty="0">
                <a:effectLst/>
              </a:rPr>
              <a:t>2022 25th Int. Conf. </a:t>
            </a:r>
            <a:r>
              <a:rPr lang="en-US" sz="1200" i="1" dirty="0" err="1">
                <a:effectLst/>
              </a:rPr>
              <a:t>Comput</a:t>
            </a:r>
            <a:r>
              <a:rPr lang="en-US" sz="1200" i="1" dirty="0">
                <a:effectLst/>
              </a:rPr>
              <a:t>. Inf. Technol. (ICCIT)</a:t>
            </a:r>
            <a:r>
              <a:rPr lang="en-US" sz="1200" dirty="0">
                <a:effectLst/>
              </a:rPr>
              <a:t>, IEEE, Dec. 2022, pp. 96–101. </a:t>
            </a:r>
            <a:r>
              <a:rPr lang="en-US" sz="1200" dirty="0" err="1">
                <a:effectLst/>
              </a:rPr>
              <a:t>doi</a:t>
            </a:r>
            <a:r>
              <a:rPr lang="en-US" sz="1200" dirty="0">
                <a:effectLst/>
              </a:rPr>
              <a:t>: 10.1109/ICCIT57492.2022.10054696.</a:t>
            </a:r>
            <a:endParaRPr lang="et-EE" sz="1200" dirty="0">
              <a:effectLst/>
            </a:endParaRPr>
          </a:p>
          <a:p>
            <a:r>
              <a:rPr lang="en-US" sz="1200" dirty="0"/>
              <a:t>[</a:t>
            </a:r>
            <a:r>
              <a:rPr lang="et-EE" sz="1200" dirty="0">
                <a:solidFill>
                  <a:schemeClr val="accent1"/>
                </a:solidFill>
              </a:rPr>
              <a:t>Zhou2022</a:t>
            </a:r>
            <a:r>
              <a:rPr lang="en-US" sz="1200" dirty="0"/>
              <a:t>]	H. Zhou, M. Erol-</a:t>
            </a:r>
            <a:r>
              <a:rPr lang="en-US" sz="1200" dirty="0" err="1"/>
              <a:t>Kantarci</a:t>
            </a:r>
            <a:r>
              <a:rPr lang="en-US" sz="1200" dirty="0"/>
              <a:t>, and V. Poor, “Knowledge Transfer and Reuse: A Case Study of AI-enabled Resource Management in RAN Slicing,” </a:t>
            </a:r>
            <a:r>
              <a:rPr lang="en-US" sz="1200" i="1" dirty="0"/>
              <a:t>IEEE </a:t>
            </a:r>
            <a:r>
              <a:rPr lang="en-US" sz="1200" i="1" dirty="0" err="1"/>
              <a:t>Wirel</a:t>
            </a:r>
            <a:r>
              <a:rPr lang="en-US" sz="1200" i="1" dirty="0"/>
              <a:t>. </a:t>
            </a:r>
            <a:r>
              <a:rPr lang="en-US" sz="1200" i="1" dirty="0" err="1"/>
              <a:t>Commun</a:t>
            </a:r>
            <a:r>
              <a:rPr lang="en-US" sz="1200" i="1" dirty="0"/>
              <a:t>.</a:t>
            </a:r>
            <a:r>
              <a:rPr lang="en-US" sz="1200" dirty="0"/>
              <a:t>, pp. 1–10, 2022, </a:t>
            </a:r>
            <a:r>
              <a:rPr lang="en-US" sz="1200" dirty="0" err="1"/>
              <a:t>doi</a:t>
            </a:r>
            <a:r>
              <a:rPr lang="en-US" sz="1200" dirty="0"/>
              <a:t>: 10.1109/MWC.004.2200025.</a:t>
            </a:r>
            <a:endParaRPr lang="et-EE" sz="1200" dirty="0"/>
          </a:p>
        </p:txBody>
      </p:sp>
    </p:spTree>
    <p:extLst>
      <p:ext uri="{BB962C8B-B14F-4D97-AF65-F5344CB8AC3E}">
        <p14:creationId xmlns:p14="http://schemas.microsoft.com/office/powerpoint/2010/main" val="3661973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1CED3-FAAC-B6AC-1F6C-F107A3EA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Update </a:t>
            </a:r>
            <a:r>
              <a:rPr lang="et-EE" dirty="0" err="1"/>
              <a:t>to</a:t>
            </a:r>
            <a:r>
              <a:rPr lang="et-EE" dirty="0"/>
              <a:t> Tab.2 in </a:t>
            </a:r>
            <a:r>
              <a:rPr lang="et-EE" dirty="0" err="1"/>
              <a:t>section</a:t>
            </a:r>
            <a:r>
              <a:rPr lang="et-EE" dirty="0"/>
              <a:t> 2.2.1</a:t>
            </a:r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223DE5A-B2F0-B8CF-0DD7-602D386AAD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9326427"/>
              </p:ext>
            </p:extLst>
          </p:nvPr>
        </p:nvGraphicFramePr>
        <p:xfrm>
          <a:off x="1552073" y="1257630"/>
          <a:ext cx="10182720" cy="4785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232">
                  <a:extLst>
                    <a:ext uri="{9D8B030D-6E8A-4147-A177-3AD203B41FA5}">
                      <a16:colId xmlns:a16="http://schemas.microsoft.com/office/drawing/2014/main" val="2266647461"/>
                    </a:ext>
                  </a:extLst>
                </a:gridCol>
                <a:gridCol w="1010653">
                  <a:extLst>
                    <a:ext uri="{9D8B030D-6E8A-4147-A177-3AD203B41FA5}">
                      <a16:colId xmlns:a16="http://schemas.microsoft.com/office/drawing/2014/main" val="1167209889"/>
                    </a:ext>
                  </a:extLst>
                </a:gridCol>
                <a:gridCol w="927273">
                  <a:extLst>
                    <a:ext uri="{9D8B030D-6E8A-4147-A177-3AD203B41FA5}">
                      <a16:colId xmlns:a16="http://schemas.microsoft.com/office/drawing/2014/main" val="4041405454"/>
                    </a:ext>
                  </a:extLst>
                </a:gridCol>
                <a:gridCol w="1178253">
                  <a:extLst>
                    <a:ext uri="{9D8B030D-6E8A-4147-A177-3AD203B41FA5}">
                      <a16:colId xmlns:a16="http://schemas.microsoft.com/office/drawing/2014/main" val="983433748"/>
                    </a:ext>
                  </a:extLst>
                </a:gridCol>
                <a:gridCol w="1738915">
                  <a:extLst>
                    <a:ext uri="{9D8B030D-6E8A-4147-A177-3AD203B41FA5}">
                      <a16:colId xmlns:a16="http://schemas.microsoft.com/office/drawing/2014/main" val="3390211660"/>
                    </a:ext>
                  </a:extLst>
                </a:gridCol>
                <a:gridCol w="1513009">
                  <a:extLst>
                    <a:ext uri="{9D8B030D-6E8A-4147-A177-3AD203B41FA5}">
                      <a16:colId xmlns:a16="http://schemas.microsoft.com/office/drawing/2014/main" val="1548542257"/>
                    </a:ext>
                  </a:extLst>
                </a:gridCol>
                <a:gridCol w="2202385">
                  <a:extLst>
                    <a:ext uri="{9D8B030D-6E8A-4147-A177-3AD203B41FA5}">
                      <a16:colId xmlns:a16="http://schemas.microsoft.com/office/drawing/2014/main" val="2855780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t-EE" sz="1400" dirty="0" err="1"/>
                        <a:t>Paper</a:t>
                      </a:r>
                      <a:r>
                        <a:rPr lang="et-EE" sz="1400" dirty="0"/>
                        <a:t>, </a:t>
                      </a:r>
                      <a:r>
                        <a:rPr lang="et-EE" sz="1400" dirty="0" err="1"/>
                        <a:t>year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Scheduling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level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Traffic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direction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Transmit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power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management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SLA </a:t>
                      </a:r>
                      <a:r>
                        <a:rPr lang="et-EE" sz="1400" dirty="0" err="1"/>
                        <a:t>QoS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requirements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to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be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satisfied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Scope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Optimization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goal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386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hlinkClick r:id="rId2"/>
                        </a:rPr>
                        <a:t>10.1109/TNSM.2022.3205415</a:t>
                      </a:r>
                      <a:r>
                        <a:rPr lang="et-EE" sz="1400" dirty="0"/>
                        <a:t>, 2022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Both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DL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Yes</a:t>
                      </a:r>
                      <a:r>
                        <a:rPr lang="et-EE" sz="1400" dirty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Rate</a:t>
                      </a:r>
                      <a:r>
                        <a:rPr lang="et-EE" sz="1400" dirty="0"/>
                        <a:t>, </a:t>
                      </a:r>
                      <a:r>
                        <a:rPr lang="et-EE" sz="1400" dirty="0" err="1"/>
                        <a:t>delay</a:t>
                      </a:r>
                      <a:r>
                        <a:rPr lang="et-EE" sz="1400" dirty="0"/>
                        <a:t>, </a:t>
                      </a:r>
                      <a:r>
                        <a:rPr lang="et-EE" sz="1400" dirty="0" err="1"/>
                        <a:t>power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Multiple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O-RUs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Maximize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sum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rate</a:t>
                      </a:r>
                      <a:r>
                        <a:rPr lang="et-EE" sz="1400" dirty="0"/>
                        <a:t> of all UEs </a:t>
                      </a:r>
                      <a:r>
                        <a:rPr lang="et-EE" sz="1400" dirty="0" err="1"/>
                        <a:t>under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QoS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constraints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276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hlinkClick r:id="rId3"/>
                        </a:rPr>
                        <a:t>10.1109/TVT.2023.3327874</a:t>
                      </a:r>
                      <a:r>
                        <a:rPr lang="et-EE" sz="1400" dirty="0"/>
                        <a:t>, 2023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Inter-</a:t>
                      </a:r>
                      <a:r>
                        <a:rPr lang="et-EE" sz="1400" dirty="0" err="1"/>
                        <a:t>slice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DL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E2E </a:t>
                      </a:r>
                      <a:r>
                        <a:rPr lang="et-EE" sz="1400" dirty="0" err="1"/>
                        <a:t>delay</a:t>
                      </a:r>
                      <a:r>
                        <a:rPr lang="et-EE" sz="1400" dirty="0"/>
                        <a:t>, inter-</a:t>
                      </a:r>
                      <a:r>
                        <a:rPr lang="et-EE" sz="1400" dirty="0" err="1"/>
                        <a:t>packet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delay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Multiple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overlapped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cells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Optimal</a:t>
                      </a:r>
                      <a:r>
                        <a:rPr lang="et-EE" sz="1400" dirty="0"/>
                        <a:t> RB </a:t>
                      </a:r>
                      <a:r>
                        <a:rPr lang="et-EE" sz="1400" dirty="0" err="1"/>
                        <a:t>allocation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05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hlinkClick r:id="rId4"/>
                        </a:rPr>
                        <a:t>10.1007/s10922-022-09670-8</a:t>
                      </a:r>
                      <a:r>
                        <a:rPr lang="et-EE" sz="1400" dirty="0"/>
                        <a:t>, 2022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Inter-</a:t>
                      </a:r>
                      <a:r>
                        <a:rPr lang="et-EE" sz="1400" dirty="0" err="1"/>
                        <a:t>slice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DL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Capacity</a:t>
                      </a:r>
                      <a:r>
                        <a:rPr lang="et-EE" sz="1400" dirty="0"/>
                        <a:t>, </a:t>
                      </a:r>
                      <a:r>
                        <a:rPr lang="et-EE" sz="1400" dirty="0" err="1"/>
                        <a:t>delay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One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cell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Lower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delay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951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hlinkClick r:id="rId5"/>
                        </a:rPr>
                        <a:t>10.1109/TWC.2023.3297014</a:t>
                      </a:r>
                      <a:r>
                        <a:rPr lang="et-EE" sz="1400" dirty="0"/>
                        <a:t>, 2023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Both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UL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Throughput</a:t>
                      </a:r>
                      <a:r>
                        <a:rPr lang="et-EE" sz="1400" dirty="0"/>
                        <a:t>, </a:t>
                      </a:r>
                      <a:r>
                        <a:rPr lang="et-EE" sz="1400" dirty="0" err="1"/>
                        <a:t>latency</a:t>
                      </a:r>
                      <a:r>
                        <a:rPr lang="et-EE" sz="1400" dirty="0"/>
                        <a:t>, </a:t>
                      </a:r>
                      <a:r>
                        <a:rPr lang="et-EE" sz="1400" dirty="0" err="1"/>
                        <a:t>packet</a:t>
                      </a:r>
                      <a:r>
                        <a:rPr lang="et-EE" sz="1400" dirty="0"/>
                        <a:t> loss,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One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cell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with</a:t>
                      </a:r>
                      <a:r>
                        <a:rPr lang="et-EE" sz="1400" dirty="0"/>
                        <a:t> 6 </a:t>
                      </a:r>
                      <a:r>
                        <a:rPr lang="et-EE" sz="1400" dirty="0" err="1"/>
                        <a:t>interfering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cells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Optimal</a:t>
                      </a:r>
                      <a:r>
                        <a:rPr lang="et-EE" sz="1400" dirty="0"/>
                        <a:t> RB </a:t>
                      </a:r>
                      <a:r>
                        <a:rPr lang="et-EE" sz="1400" dirty="0" err="1"/>
                        <a:t>allocation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with</a:t>
                      </a:r>
                      <a:r>
                        <a:rPr lang="et-EE" sz="1400" dirty="0"/>
                        <a:t> SLA </a:t>
                      </a:r>
                      <a:r>
                        <a:rPr lang="et-EE" sz="1400" dirty="0" err="1"/>
                        <a:t>satisfied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86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hlinkClick r:id="rId6"/>
                        </a:rPr>
                        <a:t>10.1109/ACCESS.2023.3236103</a:t>
                      </a:r>
                      <a:r>
                        <a:rPr lang="et-EE" sz="1400" dirty="0"/>
                        <a:t>, 2023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Inter-</a:t>
                      </a:r>
                      <a:r>
                        <a:rPr lang="et-EE" sz="1400" dirty="0" err="1"/>
                        <a:t>slice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DL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Guaranteed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bit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rate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Multiple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cells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Minimize</a:t>
                      </a:r>
                      <a:r>
                        <a:rPr lang="et-EE" sz="1400" dirty="0"/>
                        <a:t> UE </a:t>
                      </a:r>
                      <a:r>
                        <a:rPr lang="et-EE" sz="1400" dirty="0" err="1"/>
                        <a:t>blocking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probability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32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hlinkClick r:id="rId7"/>
                        </a:rPr>
                        <a:t>10.1109/TCCN.2022.3204572</a:t>
                      </a:r>
                      <a:r>
                        <a:rPr lang="et-EE" sz="1400" dirty="0"/>
                        <a:t>, 2022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Both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DL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Throughput</a:t>
                      </a:r>
                      <a:r>
                        <a:rPr lang="et-EE" sz="1400" dirty="0"/>
                        <a:t>, </a:t>
                      </a:r>
                      <a:r>
                        <a:rPr lang="et-EE" sz="1400" dirty="0" err="1"/>
                        <a:t>delay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Multiple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BSs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Maximize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throughput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for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eMBB</a:t>
                      </a:r>
                      <a:r>
                        <a:rPr lang="et-EE" sz="1400" dirty="0"/>
                        <a:t>, </a:t>
                      </a:r>
                      <a:r>
                        <a:rPr lang="et-EE" sz="1400" dirty="0" err="1"/>
                        <a:t>minimize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delay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for</a:t>
                      </a:r>
                      <a:r>
                        <a:rPr lang="et-EE" sz="1400" dirty="0"/>
                        <a:t> URLLC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57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hlinkClick r:id="rId8"/>
                        </a:rPr>
                        <a:t>10.1109/TWC.2022.3171264</a:t>
                      </a:r>
                      <a:r>
                        <a:rPr lang="et-EE" sz="1400" dirty="0"/>
                        <a:t>, 2022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Both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/>
                        <a:t>DL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Rate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for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eMBB</a:t>
                      </a:r>
                      <a:r>
                        <a:rPr lang="et-EE" sz="1400" dirty="0"/>
                        <a:t>, </a:t>
                      </a:r>
                      <a:r>
                        <a:rPr lang="et-EE" sz="1400" dirty="0" err="1"/>
                        <a:t>latency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for</a:t>
                      </a:r>
                      <a:r>
                        <a:rPr lang="et-EE" sz="1400" dirty="0"/>
                        <a:t> URLLC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Single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cell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400" dirty="0" err="1"/>
                        <a:t>Guarantee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minimum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rate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for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eMBB</a:t>
                      </a:r>
                      <a:r>
                        <a:rPr lang="et-EE" sz="1400" dirty="0"/>
                        <a:t> and </a:t>
                      </a:r>
                      <a:r>
                        <a:rPr lang="et-EE" sz="1400" dirty="0" err="1"/>
                        <a:t>guarantee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latency</a:t>
                      </a:r>
                      <a:r>
                        <a:rPr lang="et-EE" sz="1400" dirty="0"/>
                        <a:t> </a:t>
                      </a:r>
                      <a:r>
                        <a:rPr lang="et-EE" sz="1400" dirty="0" err="1"/>
                        <a:t>for</a:t>
                      </a:r>
                      <a:r>
                        <a:rPr lang="et-EE" sz="1400" dirty="0"/>
                        <a:t> URLLC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880714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56B80D-6416-888F-7211-C0A28E7AE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F8DD8-0720-34B9-2A45-F44EC4EFA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678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65EB2-1696-F9E2-04A8-6E7CB65A9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39" y="159957"/>
            <a:ext cx="11898923" cy="1059243"/>
          </a:xfrm>
        </p:spPr>
        <p:txBody>
          <a:bodyPr>
            <a:normAutofit/>
          </a:bodyPr>
          <a:lstStyle/>
          <a:p>
            <a:r>
              <a:rPr lang="et-EE" dirty="0" err="1"/>
              <a:t>Size</a:t>
            </a:r>
            <a:r>
              <a:rPr lang="et-EE" dirty="0"/>
              <a:t> of </a:t>
            </a:r>
            <a:r>
              <a:rPr lang="et-EE" dirty="0" err="1"/>
              <a:t>training</a:t>
            </a:r>
            <a:r>
              <a:rPr lang="et-EE" dirty="0"/>
              <a:t> </a:t>
            </a:r>
            <a:r>
              <a:rPr lang="et-EE" dirty="0" err="1"/>
              <a:t>dataset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NN in real </a:t>
            </a:r>
            <a:r>
              <a:rPr lang="et-EE" dirty="0" err="1"/>
              <a:t>systems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1C93BB5-0444-EC82-F543-4FC396F93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6" y="1377463"/>
            <a:ext cx="11255374" cy="4049932"/>
          </a:xfrm>
        </p:spPr>
        <p:txBody>
          <a:bodyPr/>
          <a:lstStyle/>
          <a:p>
            <a:r>
              <a:rPr lang="et-EE" dirty="0"/>
              <a:t>65000 </a:t>
            </a:r>
            <a:r>
              <a:rPr lang="et-EE" dirty="0" err="1"/>
              <a:t>samples</a:t>
            </a:r>
            <a:r>
              <a:rPr lang="et-EE" dirty="0"/>
              <a:t> [</a:t>
            </a:r>
            <a:r>
              <a:rPr lang="et-EE" dirty="0">
                <a:solidFill>
                  <a:schemeClr val="accent1"/>
                </a:solidFill>
              </a:rPr>
              <a:t>Thantharate2019</a:t>
            </a:r>
            <a:r>
              <a:rPr lang="et-EE" dirty="0"/>
              <a:t>]</a:t>
            </a:r>
          </a:p>
          <a:p>
            <a:r>
              <a:rPr lang="en-US" dirty="0"/>
              <a:t>458630</a:t>
            </a:r>
            <a:r>
              <a:rPr lang="et-EE" dirty="0"/>
              <a:t> </a:t>
            </a:r>
            <a:r>
              <a:rPr lang="et-EE" dirty="0" err="1"/>
              <a:t>samples</a:t>
            </a:r>
            <a:r>
              <a:rPr lang="et-EE" dirty="0"/>
              <a:t> [</a:t>
            </a:r>
            <a:r>
              <a:rPr lang="et-EE" dirty="0">
                <a:solidFill>
                  <a:schemeClr val="accent1"/>
                </a:solidFill>
              </a:rPr>
              <a:t>84</a:t>
            </a:r>
            <a:r>
              <a:rPr lang="et-EE" dirty="0"/>
              <a:t>]</a:t>
            </a:r>
          </a:p>
          <a:p>
            <a:r>
              <a:rPr lang="et-EE" dirty="0"/>
              <a:t>100 </a:t>
            </a:r>
            <a:r>
              <a:rPr lang="et-EE" dirty="0" err="1"/>
              <a:t>samples</a:t>
            </a:r>
            <a:r>
              <a:rPr lang="et-EE" dirty="0"/>
              <a:t> </a:t>
            </a:r>
            <a:r>
              <a:rPr lang="et-EE" dirty="0" err="1"/>
              <a:t>per</a:t>
            </a:r>
            <a:r>
              <a:rPr lang="et-EE" dirty="0"/>
              <a:t> </a:t>
            </a:r>
            <a:r>
              <a:rPr lang="et-EE" dirty="0" err="1"/>
              <a:t>service</a:t>
            </a:r>
            <a:r>
              <a:rPr lang="et-EE" dirty="0"/>
              <a:t> </a:t>
            </a:r>
            <a:r>
              <a:rPr lang="et-EE" dirty="0" err="1"/>
              <a:t>class</a:t>
            </a:r>
            <a:r>
              <a:rPr lang="et-EE" dirty="0"/>
              <a:t> </a:t>
            </a:r>
            <a:r>
              <a:rPr lang="en-US" dirty="0">
                <a:hlinkClick r:id="rId2"/>
              </a:rPr>
              <a:t>10.3390/fi15070247</a:t>
            </a:r>
            <a:endParaRPr lang="et-EE" dirty="0"/>
          </a:p>
          <a:p>
            <a:endParaRPr lang="et-EE" dirty="0"/>
          </a:p>
          <a:p>
            <a:r>
              <a:rPr lang="et-EE" dirty="0" err="1"/>
              <a:t>Challenges</a:t>
            </a:r>
            <a:r>
              <a:rPr lang="et-EE" dirty="0"/>
              <a:t> </a:t>
            </a:r>
            <a:r>
              <a:rPr lang="et-EE" dirty="0" err="1"/>
              <a:t>with</a:t>
            </a:r>
            <a:r>
              <a:rPr lang="et-EE" dirty="0"/>
              <a:t> AI/ML [</a:t>
            </a:r>
            <a:r>
              <a:rPr lang="et-EE" dirty="0">
                <a:solidFill>
                  <a:schemeClr val="accent1"/>
                </a:solidFill>
              </a:rPr>
              <a:t>Thantharate2023</a:t>
            </a:r>
            <a:r>
              <a:rPr lang="et-EE" dirty="0"/>
              <a:t>]:</a:t>
            </a:r>
          </a:p>
          <a:p>
            <a:pPr lvl="1"/>
            <a:r>
              <a:rPr lang="et-EE" dirty="0" err="1"/>
              <a:t>Datasets</a:t>
            </a:r>
            <a:r>
              <a:rPr lang="et-EE" dirty="0"/>
              <a:t> </a:t>
            </a:r>
            <a:r>
              <a:rPr lang="et-EE" dirty="0" err="1"/>
              <a:t>from</a:t>
            </a:r>
            <a:r>
              <a:rPr lang="et-EE" dirty="0"/>
              <a:t> real </a:t>
            </a:r>
            <a:r>
              <a:rPr lang="et-EE" dirty="0" err="1"/>
              <a:t>life</a:t>
            </a:r>
            <a:r>
              <a:rPr lang="et-EE" dirty="0"/>
              <a:t> are </a:t>
            </a:r>
            <a:r>
              <a:rPr lang="et-EE" dirty="0" err="1"/>
              <a:t>not</a:t>
            </a:r>
            <a:r>
              <a:rPr lang="et-EE" dirty="0"/>
              <a:t> </a:t>
            </a:r>
            <a:r>
              <a:rPr lang="et-EE" dirty="0" err="1"/>
              <a:t>readily</a:t>
            </a:r>
            <a:r>
              <a:rPr lang="et-EE" dirty="0"/>
              <a:t> </a:t>
            </a:r>
            <a:r>
              <a:rPr lang="et-EE" dirty="0" err="1"/>
              <a:t>available</a:t>
            </a:r>
            <a:r>
              <a:rPr lang="et-EE" dirty="0"/>
              <a:t>.</a:t>
            </a:r>
          </a:p>
          <a:p>
            <a:pPr lvl="1"/>
            <a:r>
              <a:rPr lang="et-EE" dirty="0" err="1"/>
              <a:t>Insufficient</a:t>
            </a:r>
            <a:r>
              <a:rPr lang="et-EE" dirty="0"/>
              <a:t> </a:t>
            </a:r>
            <a:r>
              <a:rPr lang="et-EE" dirty="0" err="1"/>
              <a:t>dataset</a:t>
            </a:r>
            <a:r>
              <a:rPr lang="et-EE" dirty="0"/>
              <a:t> </a:t>
            </a:r>
            <a:r>
              <a:rPr lang="et-EE" dirty="0" err="1"/>
              <a:t>does</a:t>
            </a:r>
            <a:r>
              <a:rPr lang="et-EE" dirty="0"/>
              <a:t> </a:t>
            </a:r>
            <a:r>
              <a:rPr lang="et-EE" dirty="0" err="1"/>
              <a:t>not</a:t>
            </a:r>
            <a:r>
              <a:rPr lang="et-EE" dirty="0"/>
              <a:t> </a:t>
            </a:r>
            <a:r>
              <a:rPr lang="et-EE" dirty="0" err="1"/>
              <a:t>fit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real </a:t>
            </a:r>
            <a:r>
              <a:rPr lang="et-EE" dirty="0" err="1"/>
              <a:t>conditions</a:t>
            </a:r>
            <a:endParaRPr lang="et-EE" dirty="0"/>
          </a:p>
          <a:p>
            <a:pPr lvl="1"/>
            <a:r>
              <a:rPr lang="et-EE" dirty="0" err="1"/>
              <a:t>Training</a:t>
            </a:r>
            <a:r>
              <a:rPr lang="et-EE" dirty="0"/>
              <a:t> on </a:t>
            </a:r>
            <a:r>
              <a:rPr lang="et-EE" dirty="0" err="1"/>
              <a:t>large</a:t>
            </a:r>
            <a:r>
              <a:rPr lang="et-EE" dirty="0"/>
              <a:t> </a:t>
            </a:r>
            <a:r>
              <a:rPr lang="et-EE" dirty="0" err="1"/>
              <a:t>dataset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costly</a:t>
            </a:r>
            <a:r>
              <a:rPr lang="et-EE" dirty="0"/>
              <a:t>.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8A9E4-0ACB-BBB6-29D6-A5A363EB75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4900" y="6356350"/>
            <a:ext cx="2743200" cy="365125"/>
          </a:xfrm>
        </p:spPr>
        <p:txBody>
          <a:bodyPr/>
          <a:lstStyle/>
          <a:p>
            <a:r>
              <a:rPr lang="en-US" dirty="0"/>
              <a:t>26.01.2024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63F571-32C3-49E2-A892-CA8024FEF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538" y="6356349"/>
            <a:ext cx="2743200" cy="365125"/>
          </a:xfrm>
        </p:spPr>
        <p:txBody>
          <a:bodyPr/>
          <a:lstStyle/>
          <a:p>
            <a:fld id="{208A9CD7-2C23-4787-90BA-159246055AB5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C7BD68-ADD8-FE41-E739-0F64F1E720F0}"/>
              </a:ext>
            </a:extLst>
          </p:cNvPr>
          <p:cNvSpPr txBox="1"/>
          <p:nvPr/>
        </p:nvSpPr>
        <p:spPr>
          <a:xfrm>
            <a:off x="1528009" y="5427394"/>
            <a:ext cx="103254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</a:rPr>
              <a:t>[</a:t>
            </a:r>
            <a:r>
              <a:rPr lang="en-US" sz="1200" dirty="0">
                <a:solidFill>
                  <a:schemeClr val="accent1"/>
                </a:solidFill>
                <a:effectLst/>
              </a:rPr>
              <a:t>Thantharate2019</a:t>
            </a:r>
            <a:r>
              <a:rPr lang="en-US" sz="1200" dirty="0">
                <a:effectLst/>
              </a:rPr>
              <a:t>]	A. </a:t>
            </a:r>
            <a:r>
              <a:rPr lang="en-US" sz="1200" dirty="0" err="1">
                <a:effectLst/>
              </a:rPr>
              <a:t>Thantharate</a:t>
            </a:r>
            <a:r>
              <a:rPr lang="en-US" sz="1200" dirty="0">
                <a:effectLst/>
              </a:rPr>
              <a:t>, R. </a:t>
            </a:r>
            <a:r>
              <a:rPr lang="en-US" sz="1200" dirty="0" err="1">
                <a:effectLst/>
              </a:rPr>
              <a:t>Paropkari</a:t>
            </a:r>
            <a:r>
              <a:rPr lang="en-US" sz="1200" dirty="0">
                <a:effectLst/>
              </a:rPr>
              <a:t>, V. </a:t>
            </a:r>
            <a:r>
              <a:rPr lang="en-US" sz="1200" dirty="0" err="1">
                <a:effectLst/>
              </a:rPr>
              <a:t>Walunj</a:t>
            </a:r>
            <a:r>
              <a:rPr lang="en-US" sz="1200" dirty="0">
                <a:effectLst/>
              </a:rPr>
              <a:t>, and C. Beard, “</a:t>
            </a:r>
            <a:r>
              <a:rPr lang="en-US" sz="1200" dirty="0" err="1">
                <a:effectLst/>
              </a:rPr>
              <a:t>DeepSlice</a:t>
            </a:r>
            <a:r>
              <a:rPr lang="en-US" sz="1200" dirty="0">
                <a:effectLst/>
              </a:rPr>
              <a:t>: A Deep Learning Approach towards an Efficient and Reliable Network Slicing in 5G Networks,” in </a:t>
            </a:r>
            <a:r>
              <a:rPr lang="en-US" sz="1200" i="1" dirty="0">
                <a:effectLst/>
              </a:rPr>
              <a:t>2019 IEEE 10th Annu. Ubiquitous </a:t>
            </a:r>
            <a:r>
              <a:rPr lang="en-US" sz="1200" i="1" dirty="0" err="1">
                <a:effectLst/>
              </a:rPr>
              <a:t>Comput</a:t>
            </a:r>
            <a:r>
              <a:rPr lang="en-US" sz="1200" i="1" dirty="0">
                <a:effectLst/>
              </a:rPr>
              <a:t>. Electron. Mob. </a:t>
            </a:r>
            <a:r>
              <a:rPr lang="en-US" sz="1200" i="1" dirty="0" err="1">
                <a:effectLst/>
              </a:rPr>
              <a:t>Commun</a:t>
            </a:r>
            <a:r>
              <a:rPr lang="en-US" sz="1200" i="1" dirty="0">
                <a:effectLst/>
              </a:rPr>
              <a:t>. Conf. (UEMCON)</a:t>
            </a:r>
            <a:r>
              <a:rPr lang="en-US" sz="1200" dirty="0">
                <a:effectLst/>
              </a:rPr>
              <a:t>, IEEE, Oct. 2019, pp. 0762–0767. </a:t>
            </a:r>
            <a:r>
              <a:rPr lang="en-US" sz="1200" dirty="0" err="1">
                <a:effectLst/>
              </a:rPr>
              <a:t>doi</a:t>
            </a:r>
            <a:r>
              <a:rPr lang="en-US" sz="1200" dirty="0">
                <a:effectLst/>
              </a:rPr>
              <a:t>: 10.1109/UEMCON47517.2019.8993066.</a:t>
            </a:r>
            <a:endParaRPr lang="et-EE" sz="1200" dirty="0">
              <a:effectLst/>
            </a:endParaRPr>
          </a:p>
          <a:p>
            <a:r>
              <a:rPr lang="et-EE" sz="1200" dirty="0">
                <a:effectLst/>
              </a:rPr>
              <a:t>[</a:t>
            </a:r>
            <a:r>
              <a:rPr lang="et-EE" sz="1200" dirty="0">
                <a:solidFill>
                  <a:schemeClr val="accent1"/>
                </a:solidFill>
                <a:effectLst/>
              </a:rPr>
              <a:t>84</a:t>
            </a:r>
            <a:r>
              <a:rPr lang="et-EE" sz="1200" dirty="0">
                <a:effectLst/>
              </a:rPr>
              <a:t>] S. K. Singh, M. M. </a:t>
            </a:r>
            <a:r>
              <a:rPr lang="et-EE" sz="1200" dirty="0" err="1">
                <a:effectLst/>
              </a:rPr>
              <a:t>Salim</a:t>
            </a:r>
            <a:r>
              <a:rPr lang="et-EE" sz="1200" dirty="0">
                <a:effectLst/>
              </a:rPr>
              <a:t>, J. </a:t>
            </a:r>
            <a:r>
              <a:rPr lang="et-EE" sz="1200" dirty="0" err="1">
                <a:effectLst/>
              </a:rPr>
              <a:t>Cha</a:t>
            </a:r>
            <a:r>
              <a:rPr lang="et-EE" sz="1200" dirty="0">
                <a:effectLst/>
              </a:rPr>
              <a:t>, Y. Pan, and J. H. Park, “</a:t>
            </a:r>
            <a:r>
              <a:rPr lang="et-EE" sz="1200" dirty="0" err="1">
                <a:effectLst/>
              </a:rPr>
              <a:t>Machine</a:t>
            </a:r>
            <a:r>
              <a:rPr lang="et-EE" sz="1200" dirty="0">
                <a:effectLst/>
              </a:rPr>
              <a:t> </a:t>
            </a:r>
            <a:r>
              <a:rPr lang="et-EE" sz="1200" dirty="0" err="1">
                <a:effectLst/>
              </a:rPr>
              <a:t>Learning-Based</a:t>
            </a:r>
            <a:r>
              <a:rPr lang="et-EE" sz="1200" dirty="0">
                <a:effectLst/>
              </a:rPr>
              <a:t> Network </a:t>
            </a:r>
            <a:r>
              <a:rPr lang="et-EE" sz="1200" dirty="0" err="1">
                <a:effectLst/>
              </a:rPr>
              <a:t>Sub-Slicing</a:t>
            </a:r>
            <a:r>
              <a:rPr lang="et-EE" sz="1200" dirty="0">
                <a:effectLst/>
              </a:rPr>
              <a:t> </a:t>
            </a:r>
            <a:r>
              <a:rPr lang="et-EE" sz="1200" dirty="0" err="1">
                <a:effectLst/>
              </a:rPr>
              <a:t>Framework</a:t>
            </a:r>
            <a:r>
              <a:rPr lang="et-EE" sz="1200" dirty="0">
                <a:effectLst/>
              </a:rPr>
              <a:t> in a </a:t>
            </a:r>
            <a:r>
              <a:rPr lang="et-EE" sz="1200" dirty="0" err="1">
                <a:effectLst/>
              </a:rPr>
              <a:t>Sustainable</a:t>
            </a:r>
            <a:r>
              <a:rPr lang="et-EE" sz="1200" dirty="0">
                <a:effectLst/>
              </a:rPr>
              <a:t> 5G </a:t>
            </a:r>
            <a:r>
              <a:rPr lang="et-EE" sz="1200" dirty="0" err="1">
                <a:effectLst/>
              </a:rPr>
              <a:t>Environment</a:t>
            </a:r>
            <a:r>
              <a:rPr lang="et-EE" sz="1200" dirty="0">
                <a:effectLst/>
              </a:rPr>
              <a:t>,”  </a:t>
            </a:r>
            <a:r>
              <a:rPr lang="et-EE" sz="1200" dirty="0" err="1">
                <a:effectLst/>
              </a:rPr>
              <a:t>Sustainability</a:t>
            </a:r>
            <a:r>
              <a:rPr lang="et-EE" sz="1200" dirty="0">
                <a:effectLst/>
              </a:rPr>
              <a:t>, </a:t>
            </a:r>
            <a:r>
              <a:rPr lang="et-EE" sz="1200" dirty="0" err="1">
                <a:effectLst/>
              </a:rPr>
              <a:t>vol</a:t>
            </a:r>
            <a:r>
              <a:rPr lang="et-EE" sz="1200" dirty="0">
                <a:effectLst/>
              </a:rPr>
              <a:t>. 12, no. 15, p. 6250, Aug. 2020, ISSN: 2071-1050, DOI: 10.3390/su12156250.</a:t>
            </a:r>
          </a:p>
          <a:p>
            <a:r>
              <a:rPr lang="en-US" sz="1200" dirty="0">
                <a:effectLst/>
              </a:rPr>
              <a:t>[</a:t>
            </a:r>
            <a:r>
              <a:rPr lang="en-US" sz="1200" dirty="0">
                <a:solidFill>
                  <a:schemeClr val="accent1"/>
                </a:solidFill>
                <a:effectLst/>
              </a:rPr>
              <a:t>Thantharate2023</a:t>
            </a:r>
            <a:r>
              <a:rPr lang="en-US" sz="1200" dirty="0">
                <a:effectLst/>
              </a:rPr>
              <a:t>]	A. </a:t>
            </a:r>
            <a:r>
              <a:rPr lang="en-US" sz="1200" dirty="0" err="1">
                <a:effectLst/>
              </a:rPr>
              <a:t>Thantharate</a:t>
            </a:r>
            <a:r>
              <a:rPr lang="en-US" sz="1200" dirty="0">
                <a:effectLst/>
              </a:rPr>
              <a:t> and C. Beard, “ADAPTIVE6G: Adaptive Resource Management for Network Slicing Architectures in Current 5G and Future 6G Systems,” </a:t>
            </a:r>
            <a:r>
              <a:rPr lang="en-US" sz="1200" i="1" dirty="0">
                <a:effectLst/>
              </a:rPr>
              <a:t>J. </a:t>
            </a:r>
            <a:r>
              <a:rPr lang="en-US" sz="1200" i="1" dirty="0" err="1">
                <a:effectLst/>
              </a:rPr>
              <a:t>Netw</a:t>
            </a:r>
            <a:r>
              <a:rPr lang="en-US" sz="1200" i="1" dirty="0">
                <a:effectLst/>
              </a:rPr>
              <a:t>. Syst. </a:t>
            </a:r>
            <a:r>
              <a:rPr lang="en-US" sz="1200" i="1" dirty="0" err="1">
                <a:effectLst/>
              </a:rPr>
              <a:t>Manag</a:t>
            </a:r>
            <a:r>
              <a:rPr lang="en-US" sz="1200" i="1" dirty="0">
                <a:effectLst/>
              </a:rPr>
              <a:t>.</a:t>
            </a:r>
            <a:r>
              <a:rPr lang="en-US" sz="1200" dirty="0">
                <a:effectLst/>
              </a:rPr>
              <a:t>, vol. 31, no. 1, p. 9, Jan. 2023, </a:t>
            </a:r>
            <a:r>
              <a:rPr lang="en-US" sz="1200" dirty="0" err="1">
                <a:effectLst/>
              </a:rPr>
              <a:t>doi</a:t>
            </a:r>
            <a:r>
              <a:rPr lang="en-US" sz="1200" dirty="0">
                <a:effectLst/>
              </a:rPr>
              <a:t>: 10.1007/s10922-022-09693-1.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803110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BCA68-859A-E6ED-3D24-D40BF9EDC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t-EE" dirty="0" err="1"/>
              <a:t>Radio</a:t>
            </a:r>
            <a:r>
              <a:rPr lang="et-EE" dirty="0"/>
              <a:t> </a:t>
            </a:r>
            <a:r>
              <a:rPr lang="et-EE" dirty="0" err="1"/>
              <a:t>resources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36171-7886-CCB3-4813-55E7DE074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15268" cy="4351338"/>
          </a:xfrm>
        </p:spPr>
        <p:txBody>
          <a:bodyPr/>
          <a:lstStyle/>
          <a:p>
            <a:r>
              <a:rPr lang="et-EE" dirty="0" err="1"/>
              <a:t>Resource</a:t>
            </a:r>
            <a:r>
              <a:rPr lang="et-EE" dirty="0"/>
              <a:t> </a:t>
            </a:r>
            <a:r>
              <a:rPr lang="et-EE" dirty="0" err="1"/>
              <a:t>blocks</a:t>
            </a:r>
            <a:r>
              <a:rPr lang="et-EE" dirty="0"/>
              <a:t> (RB) </a:t>
            </a:r>
            <a:r>
              <a:rPr lang="et-EE" dirty="0">
                <a:sym typeface="Wingdings" panose="05000000000000000000" pitchFamily="2" charset="2"/>
              </a:rPr>
              <a:t> </a:t>
            </a:r>
            <a:r>
              <a:rPr lang="et-EE" dirty="0" err="1">
                <a:sym typeface="Wingdings" panose="05000000000000000000" pitchFamily="2" charset="2"/>
              </a:rPr>
              <a:t>subcarriers</a:t>
            </a:r>
            <a:r>
              <a:rPr lang="et-EE" dirty="0">
                <a:sym typeface="Wingdings" panose="05000000000000000000" pitchFamily="2" charset="2"/>
              </a:rPr>
              <a:t> (</a:t>
            </a:r>
            <a:r>
              <a:rPr lang="et-EE" dirty="0" err="1">
                <a:sym typeface="Wingdings" panose="05000000000000000000" pitchFamily="2" charset="2"/>
              </a:rPr>
              <a:t>frequency</a:t>
            </a:r>
            <a:r>
              <a:rPr lang="et-EE" dirty="0">
                <a:sym typeface="Wingdings" panose="05000000000000000000" pitchFamily="2" charset="2"/>
              </a:rPr>
              <a:t> </a:t>
            </a:r>
            <a:r>
              <a:rPr lang="et-EE" dirty="0" err="1">
                <a:sym typeface="Wingdings" panose="05000000000000000000" pitchFamily="2" charset="2"/>
              </a:rPr>
              <a:t>scale</a:t>
            </a:r>
            <a:r>
              <a:rPr lang="et-EE" dirty="0">
                <a:sym typeface="Wingdings" panose="05000000000000000000" pitchFamily="2" charset="2"/>
              </a:rPr>
              <a:t>), </a:t>
            </a:r>
            <a:r>
              <a:rPr lang="et-EE" dirty="0" err="1">
                <a:sym typeface="Wingdings" panose="05000000000000000000" pitchFamily="2" charset="2"/>
              </a:rPr>
              <a:t>symbols</a:t>
            </a:r>
            <a:r>
              <a:rPr lang="et-EE" dirty="0">
                <a:sym typeface="Wingdings" panose="05000000000000000000" pitchFamily="2" charset="2"/>
              </a:rPr>
              <a:t> (</a:t>
            </a:r>
            <a:r>
              <a:rPr lang="et-EE" dirty="0" err="1">
                <a:sym typeface="Wingdings" panose="05000000000000000000" pitchFamily="2" charset="2"/>
              </a:rPr>
              <a:t>time</a:t>
            </a:r>
            <a:r>
              <a:rPr lang="et-EE" dirty="0">
                <a:sym typeface="Wingdings" panose="05000000000000000000" pitchFamily="2" charset="2"/>
              </a:rPr>
              <a:t> </a:t>
            </a:r>
            <a:r>
              <a:rPr lang="et-EE" dirty="0" err="1">
                <a:sym typeface="Wingdings" panose="05000000000000000000" pitchFamily="2" charset="2"/>
              </a:rPr>
              <a:t>scale</a:t>
            </a:r>
            <a:r>
              <a:rPr lang="et-EE" dirty="0">
                <a:sym typeface="Wingdings" panose="05000000000000000000" pitchFamily="2" charset="2"/>
              </a:rPr>
              <a:t>)</a:t>
            </a:r>
          </a:p>
          <a:p>
            <a:endParaRPr lang="et-EE" dirty="0"/>
          </a:p>
          <a:p>
            <a:pPr>
              <a:buFont typeface="Wingdings" panose="05000000000000000000" pitchFamily="2" charset="2"/>
              <a:buChar char="Ø"/>
            </a:pPr>
            <a:r>
              <a:rPr lang="et-EE" dirty="0" err="1"/>
              <a:t>Scheduler</a:t>
            </a:r>
            <a:r>
              <a:rPr lang="et-EE" dirty="0"/>
              <a:t> </a:t>
            </a:r>
            <a:r>
              <a:rPr lang="et-EE" dirty="0" err="1"/>
              <a:t>allocates</a:t>
            </a:r>
            <a:r>
              <a:rPr lang="et-EE" dirty="0"/>
              <a:t> </a:t>
            </a:r>
            <a:r>
              <a:rPr lang="et-EE" dirty="0" err="1"/>
              <a:t>radio</a:t>
            </a:r>
            <a:r>
              <a:rPr lang="et-EE" dirty="0"/>
              <a:t> </a:t>
            </a:r>
            <a:r>
              <a:rPr lang="et-EE" dirty="0" err="1"/>
              <a:t>resources</a:t>
            </a:r>
            <a:r>
              <a:rPr lang="et-EE" dirty="0"/>
              <a:t> in 5G-NR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7C484C-A282-72DD-51CB-EA27D57A8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38</a:t>
            </a:fld>
            <a:endParaRPr lang="en-US"/>
          </a:p>
        </p:txBody>
      </p:sp>
      <p:sp>
        <p:nvSpPr>
          <p:cNvPr id="64" name="Right Brace 63">
            <a:extLst>
              <a:ext uri="{FF2B5EF4-FFF2-40B4-BE49-F238E27FC236}">
                <a16:creationId xmlns:a16="http://schemas.microsoft.com/office/drawing/2014/main" id="{B2AB4CCA-8FA0-08E8-94CD-91E80FA16D1E}"/>
              </a:ext>
            </a:extLst>
          </p:cNvPr>
          <p:cNvSpPr/>
          <p:nvPr/>
        </p:nvSpPr>
        <p:spPr>
          <a:xfrm>
            <a:off x="8551013" y="2144173"/>
            <a:ext cx="107612" cy="1295930"/>
          </a:xfrm>
          <a:prstGeom prst="rightBrace">
            <a:avLst>
              <a:gd name="adj1" fmla="val 8333"/>
              <a:gd name="adj2" fmla="val 19715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t-EE" sz="900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7EC27747-4F15-B06F-C03A-E3ED605D6DF2}"/>
              </a:ext>
            </a:extLst>
          </p:cNvPr>
          <p:cNvCxnSpPr>
            <a:cxnSpLocks/>
          </p:cNvCxnSpPr>
          <p:nvPr/>
        </p:nvCxnSpPr>
        <p:spPr>
          <a:xfrm flipH="1" flipV="1">
            <a:off x="7081939" y="1344260"/>
            <a:ext cx="15944" cy="221564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E6C76CF-0857-B5B5-E593-0BC5343CDF89}"/>
              </a:ext>
            </a:extLst>
          </p:cNvPr>
          <p:cNvGrpSpPr/>
          <p:nvPr/>
        </p:nvGrpSpPr>
        <p:grpSpPr>
          <a:xfrm rot="16200000">
            <a:off x="6270699" y="2358677"/>
            <a:ext cx="1678281" cy="476858"/>
            <a:chOff x="2501911" y="2699363"/>
            <a:chExt cx="2158826" cy="1467623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7A73055-B429-DA34-92E8-8D0E4EF15DA4}"/>
                </a:ext>
              </a:extLst>
            </p:cNvPr>
            <p:cNvSpPr/>
            <p:nvPr/>
          </p:nvSpPr>
          <p:spPr>
            <a:xfrm>
              <a:off x="2501911" y="2705626"/>
              <a:ext cx="185232" cy="1448841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" lIns="0" tIns="0" rIns="0" bIns="124609" rtlCol="0" anchor="t" anchorCtr="0"/>
            <a:lstStyle/>
            <a:p>
              <a:pPr algn="ctr"/>
              <a:r>
                <a:rPr lang="et-EE" sz="900" dirty="0"/>
                <a:t>12</a:t>
              </a: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E62693B-DDF5-C807-7CD3-4F284334D5C3}"/>
                </a:ext>
              </a:extLst>
            </p:cNvPr>
            <p:cNvSpPr/>
            <p:nvPr/>
          </p:nvSpPr>
          <p:spPr>
            <a:xfrm>
              <a:off x="2681605" y="2699363"/>
              <a:ext cx="185232" cy="1448841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" lIns="0" tIns="0" rIns="0" bIns="124609" rtlCol="0" anchor="t" anchorCtr="0"/>
            <a:lstStyle/>
            <a:p>
              <a:pPr algn="ctr"/>
              <a:r>
                <a:rPr lang="et-EE" sz="900" dirty="0"/>
                <a:t>11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B88CC1A-DAB3-2B4F-F3F9-1585F28EE715}"/>
                </a:ext>
              </a:extLst>
            </p:cNvPr>
            <p:cNvSpPr/>
            <p:nvPr/>
          </p:nvSpPr>
          <p:spPr>
            <a:xfrm>
              <a:off x="2861292" y="2701450"/>
              <a:ext cx="185232" cy="1448841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" lIns="0" tIns="0" rIns="0" bIns="124609" rtlCol="0" anchor="t" anchorCtr="0"/>
            <a:lstStyle/>
            <a:p>
              <a:pPr algn="ctr"/>
              <a:r>
                <a:rPr lang="et-EE" sz="900" dirty="0"/>
                <a:t>10</a:t>
              </a: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080347D-D3DC-F462-C022-2D296E9A1513}"/>
                </a:ext>
              </a:extLst>
            </p:cNvPr>
            <p:cNvSpPr/>
            <p:nvPr/>
          </p:nvSpPr>
          <p:spPr>
            <a:xfrm>
              <a:off x="3040994" y="2703536"/>
              <a:ext cx="185232" cy="1448841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" lIns="0" tIns="0" rIns="0" bIns="124609" rtlCol="0" anchor="t" anchorCtr="0"/>
            <a:lstStyle/>
            <a:p>
              <a:pPr algn="ctr"/>
              <a:r>
                <a:rPr lang="et-EE" sz="900" dirty="0"/>
                <a:t>9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B86D2DAC-65B6-814E-E214-B9D32F173ABC}"/>
                </a:ext>
              </a:extLst>
            </p:cNvPr>
            <p:cNvSpPr/>
            <p:nvPr/>
          </p:nvSpPr>
          <p:spPr>
            <a:xfrm>
              <a:off x="3220693" y="2705623"/>
              <a:ext cx="185232" cy="1448841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" lIns="0" tIns="0" rIns="0" bIns="124609" rtlCol="0" anchor="t" anchorCtr="0"/>
            <a:lstStyle/>
            <a:p>
              <a:pPr algn="ctr"/>
              <a:r>
                <a:rPr lang="et-EE" sz="900" dirty="0"/>
                <a:t>8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7B33422-D611-53FB-8155-07CE85BB8E23}"/>
                </a:ext>
              </a:extLst>
            </p:cNvPr>
            <p:cNvSpPr/>
            <p:nvPr/>
          </p:nvSpPr>
          <p:spPr>
            <a:xfrm>
              <a:off x="3397322" y="2707710"/>
              <a:ext cx="185232" cy="1448841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" lIns="0" tIns="0" rIns="0" bIns="124609" rtlCol="0" anchor="t" anchorCtr="0"/>
            <a:lstStyle/>
            <a:p>
              <a:pPr algn="ctr"/>
              <a:r>
                <a:rPr lang="et-EE" sz="900" dirty="0"/>
                <a:t>7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F2992CCF-020C-F528-794C-ABF2912E1080}"/>
                </a:ext>
              </a:extLst>
            </p:cNvPr>
            <p:cNvSpPr/>
            <p:nvPr/>
          </p:nvSpPr>
          <p:spPr>
            <a:xfrm>
              <a:off x="3577019" y="2709796"/>
              <a:ext cx="185232" cy="1448841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" lIns="0" tIns="0" rIns="0" bIns="124609" rtlCol="0" anchor="t" anchorCtr="0"/>
            <a:lstStyle/>
            <a:p>
              <a:pPr algn="ctr"/>
              <a:r>
                <a:rPr lang="et-EE" sz="900" dirty="0"/>
                <a:t>6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2E090C32-72D3-5851-3B54-AE13AC446EA3}"/>
                </a:ext>
              </a:extLst>
            </p:cNvPr>
            <p:cNvSpPr/>
            <p:nvPr/>
          </p:nvSpPr>
          <p:spPr>
            <a:xfrm>
              <a:off x="3756711" y="2711883"/>
              <a:ext cx="185232" cy="1448841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" lIns="0" tIns="0" rIns="0" bIns="124609" rtlCol="0" anchor="t" anchorCtr="0"/>
            <a:lstStyle/>
            <a:p>
              <a:pPr algn="ctr"/>
              <a:r>
                <a:rPr lang="et-EE" sz="900" dirty="0"/>
                <a:t>5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46E89E9-2E96-B50B-0E4B-A1CA8875B6CE}"/>
                </a:ext>
              </a:extLst>
            </p:cNvPr>
            <p:cNvSpPr/>
            <p:nvPr/>
          </p:nvSpPr>
          <p:spPr>
            <a:xfrm>
              <a:off x="3939474" y="2713970"/>
              <a:ext cx="185232" cy="1448841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" lIns="0" tIns="0" rIns="0" bIns="124609" rtlCol="0" anchor="t" anchorCtr="0"/>
            <a:lstStyle/>
            <a:p>
              <a:pPr algn="ctr"/>
              <a:r>
                <a:rPr lang="et-EE" sz="900" dirty="0"/>
                <a:t>4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83361328-F208-EC72-723D-D81478CA14D6}"/>
                </a:ext>
              </a:extLst>
            </p:cNvPr>
            <p:cNvSpPr/>
            <p:nvPr/>
          </p:nvSpPr>
          <p:spPr>
            <a:xfrm>
              <a:off x="4119164" y="2716056"/>
              <a:ext cx="185232" cy="1448841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" lIns="0" tIns="0" rIns="0" bIns="124609" rtlCol="0" anchor="t" anchorCtr="0"/>
            <a:lstStyle/>
            <a:p>
              <a:pPr algn="ctr"/>
              <a:r>
                <a:rPr lang="et-EE" sz="900" dirty="0"/>
                <a:t>3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364097E5-32AD-866D-D18D-360B13875BB6}"/>
                </a:ext>
              </a:extLst>
            </p:cNvPr>
            <p:cNvSpPr/>
            <p:nvPr/>
          </p:nvSpPr>
          <p:spPr>
            <a:xfrm>
              <a:off x="4295803" y="2718148"/>
              <a:ext cx="185232" cy="144883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" lIns="0" tIns="0" rIns="0" bIns="124609" rtlCol="0" anchor="t" anchorCtr="0"/>
            <a:lstStyle/>
            <a:p>
              <a:pPr algn="ctr"/>
              <a:r>
                <a:rPr lang="et-EE" sz="900" dirty="0"/>
                <a:t>2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B8962F1A-AA71-6DC3-31DA-075B2B46C9E3}"/>
                </a:ext>
              </a:extLst>
            </p:cNvPr>
            <p:cNvSpPr/>
            <p:nvPr/>
          </p:nvSpPr>
          <p:spPr>
            <a:xfrm>
              <a:off x="4475505" y="2716052"/>
              <a:ext cx="185232" cy="14488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" lIns="0" tIns="0" rIns="0" bIns="124609" rtlCol="0" anchor="t" anchorCtr="0"/>
            <a:lstStyle/>
            <a:p>
              <a:pPr algn="ctr"/>
              <a:r>
                <a:rPr lang="et-EE" sz="900" dirty="0"/>
                <a:t>1</a:t>
              </a:r>
            </a:p>
          </p:txBody>
        </p:sp>
      </p:grpSp>
      <p:graphicFrame>
        <p:nvGraphicFramePr>
          <p:cNvPr id="79" name="Table 78">
            <a:extLst>
              <a:ext uri="{FF2B5EF4-FFF2-40B4-BE49-F238E27FC236}">
                <a16:creationId xmlns:a16="http://schemas.microsoft.com/office/drawing/2014/main" id="{03ABF555-8170-7E2F-AD6C-F169AA6D501E}"/>
              </a:ext>
            </a:extLst>
          </p:cNvPr>
          <p:cNvGraphicFramePr>
            <a:graphicFrameLocks noGrp="1"/>
          </p:cNvGraphicFramePr>
          <p:nvPr/>
        </p:nvGraphicFramePr>
        <p:xfrm>
          <a:off x="7112157" y="1756193"/>
          <a:ext cx="2017218" cy="16740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087">
                  <a:extLst>
                    <a:ext uri="{9D8B030D-6E8A-4147-A177-3AD203B41FA5}">
                      <a16:colId xmlns:a16="http://schemas.microsoft.com/office/drawing/2014/main" val="2720829827"/>
                    </a:ext>
                  </a:extLst>
                </a:gridCol>
                <a:gridCol w="144087">
                  <a:extLst>
                    <a:ext uri="{9D8B030D-6E8A-4147-A177-3AD203B41FA5}">
                      <a16:colId xmlns:a16="http://schemas.microsoft.com/office/drawing/2014/main" val="608443089"/>
                    </a:ext>
                  </a:extLst>
                </a:gridCol>
                <a:gridCol w="144087">
                  <a:extLst>
                    <a:ext uri="{9D8B030D-6E8A-4147-A177-3AD203B41FA5}">
                      <a16:colId xmlns:a16="http://schemas.microsoft.com/office/drawing/2014/main" val="554988949"/>
                    </a:ext>
                  </a:extLst>
                </a:gridCol>
                <a:gridCol w="144087">
                  <a:extLst>
                    <a:ext uri="{9D8B030D-6E8A-4147-A177-3AD203B41FA5}">
                      <a16:colId xmlns:a16="http://schemas.microsoft.com/office/drawing/2014/main" val="3885956328"/>
                    </a:ext>
                  </a:extLst>
                </a:gridCol>
                <a:gridCol w="144087">
                  <a:extLst>
                    <a:ext uri="{9D8B030D-6E8A-4147-A177-3AD203B41FA5}">
                      <a16:colId xmlns:a16="http://schemas.microsoft.com/office/drawing/2014/main" val="2133129418"/>
                    </a:ext>
                  </a:extLst>
                </a:gridCol>
                <a:gridCol w="144087">
                  <a:extLst>
                    <a:ext uri="{9D8B030D-6E8A-4147-A177-3AD203B41FA5}">
                      <a16:colId xmlns:a16="http://schemas.microsoft.com/office/drawing/2014/main" val="4081107465"/>
                    </a:ext>
                  </a:extLst>
                </a:gridCol>
                <a:gridCol w="144087">
                  <a:extLst>
                    <a:ext uri="{9D8B030D-6E8A-4147-A177-3AD203B41FA5}">
                      <a16:colId xmlns:a16="http://schemas.microsoft.com/office/drawing/2014/main" val="3342339002"/>
                    </a:ext>
                  </a:extLst>
                </a:gridCol>
                <a:gridCol w="144087">
                  <a:extLst>
                    <a:ext uri="{9D8B030D-6E8A-4147-A177-3AD203B41FA5}">
                      <a16:colId xmlns:a16="http://schemas.microsoft.com/office/drawing/2014/main" val="3008878097"/>
                    </a:ext>
                  </a:extLst>
                </a:gridCol>
                <a:gridCol w="144087">
                  <a:extLst>
                    <a:ext uri="{9D8B030D-6E8A-4147-A177-3AD203B41FA5}">
                      <a16:colId xmlns:a16="http://schemas.microsoft.com/office/drawing/2014/main" val="3618309839"/>
                    </a:ext>
                  </a:extLst>
                </a:gridCol>
                <a:gridCol w="144087">
                  <a:extLst>
                    <a:ext uri="{9D8B030D-6E8A-4147-A177-3AD203B41FA5}">
                      <a16:colId xmlns:a16="http://schemas.microsoft.com/office/drawing/2014/main" val="2104730294"/>
                    </a:ext>
                  </a:extLst>
                </a:gridCol>
                <a:gridCol w="144087">
                  <a:extLst>
                    <a:ext uri="{9D8B030D-6E8A-4147-A177-3AD203B41FA5}">
                      <a16:colId xmlns:a16="http://schemas.microsoft.com/office/drawing/2014/main" val="3627981345"/>
                    </a:ext>
                  </a:extLst>
                </a:gridCol>
                <a:gridCol w="144087">
                  <a:extLst>
                    <a:ext uri="{9D8B030D-6E8A-4147-A177-3AD203B41FA5}">
                      <a16:colId xmlns:a16="http://schemas.microsoft.com/office/drawing/2014/main" val="1239391767"/>
                    </a:ext>
                  </a:extLst>
                </a:gridCol>
                <a:gridCol w="144087">
                  <a:extLst>
                    <a:ext uri="{9D8B030D-6E8A-4147-A177-3AD203B41FA5}">
                      <a16:colId xmlns:a16="http://schemas.microsoft.com/office/drawing/2014/main" val="3174697070"/>
                    </a:ext>
                  </a:extLst>
                </a:gridCol>
                <a:gridCol w="144087">
                  <a:extLst>
                    <a:ext uri="{9D8B030D-6E8A-4147-A177-3AD203B41FA5}">
                      <a16:colId xmlns:a16="http://schemas.microsoft.com/office/drawing/2014/main" val="1361808681"/>
                    </a:ext>
                  </a:extLst>
                </a:gridCol>
              </a:tblGrid>
              <a:tr h="108547"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590112"/>
                  </a:ext>
                </a:extLst>
              </a:tr>
              <a:tr h="108547"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661677"/>
                  </a:ext>
                </a:extLst>
              </a:tr>
              <a:tr h="108547"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967700"/>
                  </a:ext>
                </a:extLst>
              </a:tr>
              <a:tr h="108547"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475741"/>
                  </a:ext>
                </a:extLst>
              </a:tr>
              <a:tr h="108547"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073264"/>
                  </a:ext>
                </a:extLst>
              </a:tr>
              <a:tr h="108547"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1415"/>
                  </a:ext>
                </a:extLst>
              </a:tr>
              <a:tr h="108547"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499650"/>
                  </a:ext>
                </a:extLst>
              </a:tr>
              <a:tr h="108547"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789593"/>
                  </a:ext>
                </a:extLst>
              </a:tr>
              <a:tr h="108547"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109613"/>
                  </a:ext>
                </a:extLst>
              </a:tr>
              <a:tr h="108547"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997468"/>
                  </a:ext>
                </a:extLst>
              </a:tr>
              <a:tr h="108547"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667219"/>
                  </a:ext>
                </a:extLst>
              </a:tr>
              <a:tr h="108547"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t-EE" sz="500" dirty="0"/>
                    </a:p>
                  </a:txBody>
                  <a:tcPr marL="31651" marR="31651" marT="31651" marB="31651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386864"/>
                  </a:ext>
                </a:extLst>
              </a:tr>
            </a:tbl>
          </a:graphicData>
        </a:graphic>
      </p:graphicFrame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C53D9FED-B4C1-F905-A618-86A41DDFC355}"/>
              </a:ext>
            </a:extLst>
          </p:cNvPr>
          <p:cNvCxnSpPr>
            <a:cxnSpLocks/>
          </p:cNvCxnSpPr>
          <p:nvPr/>
        </p:nvCxnSpPr>
        <p:spPr>
          <a:xfrm>
            <a:off x="6888012" y="3450650"/>
            <a:ext cx="2556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12531845-E4A2-92D8-860E-C9E216CE7F77}"/>
              </a:ext>
            </a:extLst>
          </p:cNvPr>
          <p:cNvSpPr txBox="1"/>
          <p:nvPr/>
        </p:nvSpPr>
        <p:spPr>
          <a:xfrm>
            <a:off x="7099477" y="1437926"/>
            <a:ext cx="7312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000" dirty="0" err="1"/>
              <a:t>Frequency</a:t>
            </a:r>
            <a:endParaRPr lang="et-EE" sz="1000" dirty="0"/>
          </a:p>
        </p:txBody>
      </p:sp>
      <p:sp>
        <p:nvSpPr>
          <p:cNvPr id="82" name="Speech Bubble: Rectangle with Corners Rounded 81">
            <a:extLst>
              <a:ext uri="{FF2B5EF4-FFF2-40B4-BE49-F238E27FC236}">
                <a16:creationId xmlns:a16="http://schemas.microsoft.com/office/drawing/2014/main" id="{D479AECE-CD00-F4D9-8D6A-868F037ACEE5}"/>
              </a:ext>
            </a:extLst>
          </p:cNvPr>
          <p:cNvSpPr/>
          <p:nvPr/>
        </p:nvSpPr>
        <p:spPr>
          <a:xfrm>
            <a:off x="8695475" y="1150908"/>
            <a:ext cx="972000" cy="396204"/>
          </a:xfrm>
          <a:prstGeom prst="wedgeRoundRectCallout">
            <a:avLst>
              <a:gd name="adj1" fmla="val 4409"/>
              <a:gd name="adj2" fmla="val 93885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4922" tIns="24922" rIns="24922" bIns="24922" rtlCol="0" anchor="ctr">
            <a:spAutoFit/>
          </a:bodyPr>
          <a:lstStyle/>
          <a:p>
            <a:pPr algn="ctr"/>
            <a:r>
              <a:rPr lang="et-EE" sz="1000" dirty="0"/>
              <a:t>1 BWP </a:t>
            </a:r>
            <a:r>
              <a:rPr lang="et-EE" sz="1000" dirty="0" err="1"/>
              <a:t>contains</a:t>
            </a:r>
            <a:r>
              <a:rPr lang="et-EE" sz="1000" dirty="0"/>
              <a:t> number of </a:t>
            </a:r>
            <a:r>
              <a:rPr lang="et-EE" sz="1000" dirty="0" err="1"/>
              <a:t>PRBs</a:t>
            </a:r>
            <a:endParaRPr lang="et-EE" sz="1000" dirty="0"/>
          </a:p>
        </p:txBody>
      </p:sp>
      <p:sp>
        <p:nvSpPr>
          <p:cNvPr id="83" name="Speech Bubble: Rectangle with Corners Rounded 82">
            <a:extLst>
              <a:ext uri="{FF2B5EF4-FFF2-40B4-BE49-F238E27FC236}">
                <a16:creationId xmlns:a16="http://schemas.microsoft.com/office/drawing/2014/main" id="{E689F991-F92A-30E5-6F10-91EB6D69A04F}"/>
              </a:ext>
            </a:extLst>
          </p:cNvPr>
          <p:cNvSpPr/>
          <p:nvPr/>
        </p:nvSpPr>
        <p:spPr>
          <a:xfrm>
            <a:off x="9864372" y="982221"/>
            <a:ext cx="576000" cy="836414"/>
          </a:xfrm>
          <a:prstGeom prst="wedgeRoundRectCallout">
            <a:avLst>
              <a:gd name="adj1" fmla="val -31883"/>
              <a:gd name="adj2" fmla="val 7391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t-EE" sz="1000" dirty="0" err="1"/>
              <a:t>Operating</a:t>
            </a:r>
            <a:r>
              <a:rPr lang="et-EE" sz="1000" dirty="0"/>
              <a:t> </a:t>
            </a:r>
            <a:r>
              <a:rPr lang="et-EE" sz="1000" dirty="0" err="1"/>
              <a:t>band</a:t>
            </a:r>
            <a:br>
              <a:rPr lang="et-EE" sz="1000" dirty="0"/>
            </a:br>
            <a:r>
              <a:rPr lang="et-EE" sz="1000" dirty="0"/>
              <a:t>(n1-n100)</a:t>
            </a:r>
          </a:p>
          <a:p>
            <a:pPr algn="ctr"/>
            <a:r>
              <a:rPr lang="et-EE" sz="1000" dirty="0" err="1"/>
              <a:t>contains</a:t>
            </a:r>
            <a:r>
              <a:rPr lang="et-EE" sz="1000" dirty="0"/>
              <a:t> </a:t>
            </a:r>
            <a:r>
              <a:rPr lang="et-EE" sz="1000" dirty="0" err="1"/>
              <a:t>BWPs</a:t>
            </a:r>
            <a:endParaRPr lang="et-EE" sz="1000" dirty="0"/>
          </a:p>
        </p:txBody>
      </p:sp>
      <p:sp>
        <p:nvSpPr>
          <p:cNvPr id="84" name="Speech Bubble: Rectangle with Corners Rounded 83">
            <a:extLst>
              <a:ext uri="{FF2B5EF4-FFF2-40B4-BE49-F238E27FC236}">
                <a16:creationId xmlns:a16="http://schemas.microsoft.com/office/drawing/2014/main" id="{720A71C0-0DC6-3B8D-5B47-38BB6E7C3916}"/>
              </a:ext>
            </a:extLst>
          </p:cNvPr>
          <p:cNvSpPr/>
          <p:nvPr/>
        </p:nvSpPr>
        <p:spPr>
          <a:xfrm>
            <a:off x="10688603" y="1042563"/>
            <a:ext cx="576000" cy="669131"/>
          </a:xfrm>
          <a:prstGeom prst="wedgeRoundRectCallout">
            <a:avLst>
              <a:gd name="adj1" fmla="val -30899"/>
              <a:gd name="adj2" fmla="val 7489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t-EE" sz="1000" dirty="0"/>
              <a:t>FR </a:t>
            </a:r>
            <a:r>
              <a:rPr lang="et-EE" sz="1000" dirty="0" err="1"/>
              <a:t>contains</a:t>
            </a:r>
            <a:r>
              <a:rPr lang="et-EE" sz="1000" dirty="0"/>
              <a:t> </a:t>
            </a:r>
            <a:r>
              <a:rPr lang="et-EE" sz="1000" dirty="0" err="1"/>
              <a:t>operating</a:t>
            </a:r>
            <a:r>
              <a:rPr lang="et-EE" sz="1000" dirty="0"/>
              <a:t> </a:t>
            </a:r>
            <a:r>
              <a:rPr lang="et-EE" sz="1000" dirty="0" err="1"/>
              <a:t>bands</a:t>
            </a:r>
            <a:endParaRPr lang="et-EE" sz="1000" dirty="0"/>
          </a:p>
        </p:txBody>
      </p:sp>
      <p:sp>
        <p:nvSpPr>
          <p:cNvPr id="85" name="Speech Bubble: Rectangle with Corners Rounded 84">
            <a:extLst>
              <a:ext uri="{FF2B5EF4-FFF2-40B4-BE49-F238E27FC236}">
                <a16:creationId xmlns:a16="http://schemas.microsoft.com/office/drawing/2014/main" id="{49057E8B-6E5F-F2A7-83A5-7E3BB749CA6E}"/>
              </a:ext>
            </a:extLst>
          </p:cNvPr>
          <p:cNvSpPr/>
          <p:nvPr/>
        </p:nvSpPr>
        <p:spPr>
          <a:xfrm>
            <a:off x="9489253" y="3677785"/>
            <a:ext cx="1008000" cy="681038"/>
          </a:xfrm>
          <a:prstGeom prst="wedgeRoundRectCallout">
            <a:avLst>
              <a:gd name="adj1" fmla="val -31147"/>
              <a:gd name="adj2" fmla="val -91051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t-EE" sz="1000" dirty="0"/>
              <a:t>Cell </a:t>
            </a:r>
            <a:r>
              <a:rPr lang="et-EE" sz="1000" dirty="0" err="1"/>
              <a:t>carrier</a:t>
            </a:r>
            <a:r>
              <a:rPr lang="et-EE" sz="1000" dirty="0"/>
              <a:t> </a:t>
            </a:r>
            <a:r>
              <a:rPr lang="et-EE" sz="1000" dirty="0" err="1"/>
              <a:t>is</a:t>
            </a:r>
            <a:r>
              <a:rPr lang="et-EE" sz="1000" dirty="0"/>
              <a:t> </a:t>
            </a:r>
            <a:r>
              <a:rPr lang="et-EE" sz="1000" dirty="0" err="1"/>
              <a:t>the</a:t>
            </a:r>
            <a:r>
              <a:rPr lang="et-EE" sz="1000" dirty="0"/>
              <a:t> </a:t>
            </a:r>
            <a:r>
              <a:rPr lang="et-EE" sz="1000" dirty="0" err="1"/>
              <a:t>center</a:t>
            </a:r>
            <a:r>
              <a:rPr lang="et-EE" sz="1000" dirty="0"/>
              <a:t> </a:t>
            </a:r>
            <a:r>
              <a:rPr lang="et-EE" sz="1000" dirty="0" err="1"/>
              <a:t>frequency</a:t>
            </a:r>
            <a:r>
              <a:rPr lang="et-EE" sz="1000" dirty="0"/>
              <a:t> of BWP </a:t>
            </a:r>
            <a:r>
              <a:rPr lang="et-EE" sz="1000" dirty="0" err="1"/>
              <a:t>used</a:t>
            </a:r>
            <a:r>
              <a:rPr lang="et-EE" sz="1000" dirty="0"/>
              <a:t> by </a:t>
            </a:r>
            <a:r>
              <a:rPr lang="et-EE" sz="1000" dirty="0" err="1"/>
              <a:t>that</a:t>
            </a:r>
            <a:r>
              <a:rPr lang="et-EE" sz="1000" dirty="0"/>
              <a:t> </a:t>
            </a:r>
            <a:r>
              <a:rPr lang="et-EE" sz="1000" dirty="0" err="1"/>
              <a:t>cell</a:t>
            </a:r>
            <a:endParaRPr lang="et-EE" sz="1000" dirty="0"/>
          </a:p>
        </p:txBody>
      </p:sp>
      <p:sp>
        <p:nvSpPr>
          <p:cNvPr id="86" name="Speech Bubble: Rectangle with Corners Rounded 85">
            <a:extLst>
              <a:ext uri="{FF2B5EF4-FFF2-40B4-BE49-F238E27FC236}">
                <a16:creationId xmlns:a16="http://schemas.microsoft.com/office/drawing/2014/main" id="{F604C714-B37C-7231-C576-5118897AF6DA}"/>
              </a:ext>
            </a:extLst>
          </p:cNvPr>
          <p:cNvSpPr/>
          <p:nvPr/>
        </p:nvSpPr>
        <p:spPr>
          <a:xfrm>
            <a:off x="9291224" y="1752213"/>
            <a:ext cx="288000" cy="488454"/>
          </a:xfrm>
          <a:prstGeom prst="wedgeRoundRectCallout">
            <a:avLst>
              <a:gd name="adj1" fmla="val -5665"/>
              <a:gd name="adj2" fmla="val -71136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t-EE" sz="1000" dirty="0"/>
              <a:t>Cell </a:t>
            </a:r>
            <a:r>
              <a:rPr lang="et-EE" sz="1000" dirty="0" err="1"/>
              <a:t>uses</a:t>
            </a:r>
            <a:r>
              <a:rPr lang="et-EE" sz="1000" dirty="0"/>
              <a:t> BWP</a:t>
            </a:r>
          </a:p>
        </p:txBody>
      </p:sp>
      <p:sp>
        <p:nvSpPr>
          <p:cNvPr id="87" name="Speech Bubble: Rectangle with Corners Rounded 86">
            <a:extLst>
              <a:ext uri="{FF2B5EF4-FFF2-40B4-BE49-F238E27FC236}">
                <a16:creationId xmlns:a16="http://schemas.microsoft.com/office/drawing/2014/main" id="{58656BDD-AC7A-55DC-008A-893BF479CCFE}"/>
              </a:ext>
            </a:extLst>
          </p:cNvPr>
          <p:cNvSpPr/>
          <p:nvPr/>
        </p:nvSpPr>
        <p:spPr>
          <a:xfrm>
            <a:off x="9243485" y="2446681"/>
            <a:ext cx="504000" cy="710963"/>
          </a:xfrm>
          <a:prstGeom prst="wedgeRoundRectCallout">
            <a:avLst>
              <a:gd name="adj1" fmla="val 9451"/>
              <a:gd name="adj2" fmla="val -71617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24922" tIns="24922" rIns="24922" bIns="24922" rtlCol="0" anchor="ctr">
            <a:spAutoFit/>
          </a:bodyPr>
          <a:lstStyle/>
          <a:p>
            <a:pPr algn="ctr"/>
            <a:r>
              <a:rPr lang="et-EE" sz="1000" dirty="0" err="1"/>
              <a:t>gNB</a:t>
            </a:r>
            <a:r>
              <a:rPr lang="et-EE" sz="1000" dirty="0"/>
              <a:t> </a:t>
            </a:r>
            <a:r>
              <a:rPr lang="et-EE" sz="1000" dirty="0" err="1"/>
              <a:t>handles</a:t>
            </a:r>
            <a:r>
              <a:rPr lang="et-EE" sz="1000" dirty="0"/>
              <a:t> </a:t>
            </a:r>
            <a:r>
              <a:rPr lang="et-EE" sz="1000" dirty="0" err="1"/>
              <a:t>many</a:t>
            </a:r>
            <a:r>
              <a:rPr lang="et-EE" sz="1000" dirty="0"/>
              <a:t> </a:t>
            </a:r>
            <a:r>
              <a:rPr lang="et-EE" sz="1000" dirty="0" err="1"/>
              <a:t>cells</a:t>
            </a:r>
            <a:endParaRPr lang="et-EE" sz="1000" dirty="0"/>
          </a:p>
        </p:txBody>
      </p:sp>
      <p:sp>
        <p:nvSpPr>
          <p:cNvPr id="88" name="Speech Bubble: Rectangle with Corners Rounded 87">
            <a:extLst>
              <a:ext uri="{FF2B5EF4-FFF2-40B4-BE49-F238E27FC236}">
                <a16:creationId xmlns:a16="http://schemas.microsoft.com/office/drawing/2014/main" id="{D4783ECE-C1E7-9288-83F0-0263FCF97CB1}"/>
              </a:ext>
            </a:extLst>
          </p:cNvPr>
          <p:cNvSpPr/>
          <p:nvPr/>
        </p:nvSpPr>
        <p:spPr>
          <a:xfrm>
            <a:off x="9862380" y="2120028"/>
            <a:ext cx="684000" cy="828973"/>
          </a:xfrm>
          <a:prstGeom prst="wedgeRoundRectCallout">
            <a:avLst>
              <a:gd name="adj1" fmla="val -5843"/>
              <a:gd name="adj2" fmla="val -65983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t-EE" sz="1000" dirty="0" err="1">
                <a:solidFill>
                  <a:schemeClr val="tx1"/>
                </a:solidFill>
              </a:rPr>
              <a:t>Operating</a:t>
            </a:r>
            <a:r>
              <a:rPr lang="et-EE" sz="1000" dirty="0">
                <a:solidFill>
                  <a:schemeClr val="tx1"/>
                </a:solidFill>
              </a:rPr>
              <a:t> </a:t>
            </a:r>
            <a:r>
              <a:rPr lang="et-EE" sz="1000" dirty="0" err="1">
                <a:solidFill>
                  <a:schemeClr val="tx1"/>
                </a:solidFill>
              </a:rPr>
              <a:t>band</a:t>
            </a:r>
            <a:r>
              <a:rPr lang="et-EE" sz="1000" dirty="0">
                <a:solidFill>
                  <a:schemeClr val="tx1"/>
                </a:solidFill>
              </a:rPr>
              <a:t> </a:t>
            </a:r>
            <a:r>
              <a:rPr lang="et-EE" sz="1000" dirty="0" err="1">
                <a:solidFill>
                  <a:schemeClr val="tx1"/>
                </a:solidFill>
              </a:rPr>
              <a:t>can</a:t>
            </a:r>
            <a:r>
              <a:rPr lang="et-EE" sz="1000" dirty="0">
                <a:solidFill>
                  <a:schemeClr val="tx1"/>
                </a:solidFill>
              </a:rPr>
              <a:t> </a:t>
            </a:r>
            <a:r>
              <a:rPr lang="et-EE" sz="1000" dirty="0" err="1">
                <a:solidFill>
                  <a:schemeClr val="tx1"/>
                </a:solidFill>
              </a:rPr>
              <a:t>be</a:t>
            </a:r>
            <a:r>
              <a:rPr lang="et-EE" sz="1000" dirty="0">
                <a:solidFill>
                  <a:schemeClr val="tx1"/>
                </a:solidFill>
              </a:rPr>
              <a:t> </a:t>
            </a:r>
            <a:r>
              <a:rPr lang="et-EE" sz="1000" dirty="0" err="1">
                <a:solidFill>
                  <a:schemeClr val="tx1"/>
                </a:solidFill>
              </a:rPr>
              <a:t>assigned</a:t>
            </a:r>
            <a:r>
              <a:rPr lang="et-EE" sz="1000" dirty="0">
                <a:solidFill>
                  <a:schemeClr val="tx1"/>
                </a:solidFill>
              </a:rPr>
              <a:t> </a:t>
            </a:r>
            <a:r>
              <a:rPr lang="et-EE" sz="1000" dirty="0" err="1">
                <a:solidFill>
                  <a:schemeClr val="tx1"/>
                </a:solidFill>
              </a:rPr>
              <a:t>to</a:t>
            </a:r>
            <a:r>
              <a:rPr lang="et-EE" sz="1000" dirty="0">
                <a:solidFill>
                  <a:schemeClr val="tx1"/>
                </a:solidFill>
              </a:rPr>
              <a:t> </a:t>
            </a:r>
            <a:r>
              <a:rPr lang="et-EE" sz="1000" dirty="0" err="1">
                <a:solidFill>
                  <a:schemeClr val="tx1"/>
                </a:solidFill>
              </a:rPr>
              <a:t>network</a:t>
            </a:r>
            <a:r>
              <a:rPr lang="et-EE" sz="1000" dirty="0">
                <a:solidFill>
                  <a:schemeClr val="tx1"/>
                </a:solidFill>
              </a:rPr>
              <a:t> </a:t>
            </a:r>
            <a:r>
              <a:rPr lang="et-EE" sz="1000" dirty="0" err="1">
                <a:solidFill>
                  <a:schemeClr val="tx1"/>
                </a:solidFill>
              </a:rPr>
              <a:t>slice</a:t>
            </a:r>
            <a:r>
              <a:rPr lang="et-EE" sz="1000" dirty="0">
                <a:solidFill>
                  <a:schemeClr val="tx1"/>
                </a:solidFill>
              </a:rPr>
              <a:t> by GST</a:t>
            </a:r>
          </a:p>
        </p:txBody>
      </p:sp>
      <p:sp>
        <p:nvSpPr>
          <p:cNvPr id="89" name="Speech Bubble: Rectangle with Corners Rounded 88">
            <a:extLst>
              <a:ext uri="{FF2B5EF4-FFF2-40B4-BE49-F238E27FC236}">
                <a16:creationId xmlns:a16="http://schemas.microsoft.com/office/drawing/2014/main" id="{4AB22892-242B-1FF0-52ED-0C6CDBBC597F}"/>
              </a:ext>
            </a:extLst>
          </p:cNvPr>
          <p:cNvSpPr/>
          <p:nvPr/>
        </p:nvSpPr>
        <p:spPr>
          <a:xfrm>
            <a:off x="7397786" y="4088298"/>
            <a:ext cx="1728000" cy="340519"/>
          </a:xfrm>
          <a:prstGeom prst="wedgeRoundRectCallout">
            <a:avLst>
              <a:gd name="adj1" fmla="val -56488"/>
              <a:gd name="adj2" fmla="val -30494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t-EE" sz="1000" dirty="0"/>
              <a:t>1 </a:t>
            </a:r>
            <a:r>
              <a:rPr lang="et-EE" sz="1000" dirty="0" err="1"/>
              <a:t>slot</a:t>
            </a:r>
            <a:r>
              <a:rPr lang="et-EE" sz="1000" dirty="0"/>
              <a:t> </a:t>
            </a:r>
            <a:r>
              <a:rPr lang="et-EE" sz="1000" dirty="0" err="1"/>
              <a:t>contains</a:t>
            </a:r>
            <a:r>
              <a:rPr lang="et-EE" sz="1000" dirty="0"/>
              <a:t> 12 </a:t>
            </a:r>
            <a:r>
              <a:rPr lang="et-EE" sz="1000" dirty="0" err="1"/>
              <a:t>or</a:t>
            </a:r>
            <a:r>
              <a:rPr lang="et-EE" sz="1000" dirty="0"/>
              <a:t> 14 </a:t>
            </a:r>
            <a:r>
              <a:rPr lang="et-EE" sz="1000" dirty="0" err="1"/>
              <a:t>symbols</a:t>
            </a:r>
            <a:r>
              <a:rPr lang="et-EE" sz="1000" dirty="0"/>
              <a:t>, </a:t>
            </a:r>
            <a:r>
              <a:rPr lang="et-EE" sz="1000" dirty="0" err="1"/>
              <a:t>depends</a:t>
            </a:r>
            <a:r>
              <a:rPr lang="et-EE" sz="1000" dirty="0"/>
              <a:t> on </a:t>
            </a:r>
            <a:r>
              <a:rPr lang="et-EE" sz="1000" dirty="0" err="1"/>
              <a:t>prefix</a:t>
            </a:r>
            <a:r>
              <a:rPr lang="et-EE" sz="1000" dirty="0"/>
              <a:t> </a:t>
            </a:r>
            <a:r>
              <a:rPr lang="et-EE" sz="1000" dirty="0" err="1"/>
              <a:t>used</a:t>
            </a:r>
            <a:endParaRPr lang="et-EE" sz="1000" dirty="0"/>
          </a:p>
        </p:txBody>
      </p:sp>
      <p:sp>
        <p:nvSpPr>
          <p:cNvPr id="90" name="Speech Bubble: Rectangle with Corners Rounded 89">
            <a:extLst>
              <a:ext uri="{FF2B5EF4-FFF2-40B4-BE49-F238E27FC236}">
                <a16:creationId xmlns:a16="http://schemas.microsoft.com/office/drawing/2014/main" id="{84F56A93-DAE4-1037-075F-CE8715BDB694}"/>
              </a:ext>
            </a:extLst>
          </p:cNvPr>
          <p:cNvSpPr/>
          <p:nvPr/>
        </p:nvSpPr>
        <p:spPr>
          <a:xfrm>
            <a:off x="7378604" y="5048956"/>
            <a:ext cx="1656000" cy="170259"/>
          </a:xfrm>
          <a:prstGeom prst="wedgeRoundRectCallout">
            <a:avLst>
              <a:gd name="adj1" fmla="val -55794"/>
              <a:gd name="adj2" fmla="val -34602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t-EE" sz="1000" dirty="0"/>
              <a:t>1 </a:t>
            </a:r>
            <a:r>
              <a:rPr lang="et-EE" sz="1000" dirty="0" err="1"/>
              <a:t>frame</a:t>
            </a:r>
            <a:r>
              <a:rPr lang="et-EE" sz="1000" dirty="0"/>
              <a:t> </a:t>
            </a:r>
            <a:r>
              <a:rPr lang="et-EE" sz="1000" dirty="0" err="1"/>
              <a:t>contains</a:t>
            </a:r>
            <a:r>
              <a:rPr lang="et-EE" sz="1000" dirty="0"/>
              <a:t> 10 </a:t>
            </a:r>
            <a:r>
              <a:rPr lang="et-EE" sz="1000" dirty="0" err="1"/>
              <a:t>subframes</a:t>
            </a:r>
            <a:endParaRPr lang="et-EE" sz="1000" dirty="0"/>
          </a:p>
        </p:txBody>
      </p:sp>
      <p:sp>
        <p:nvSpPr>
          <p:cNvPr id="91" name="Speech Bubble: Rectangle with Corners Rounded 90">
            <a:extLst>
              <a:ext uri="{FF2B5EF4-FFF2-40B4-BE49-F238E27FC236}">
                <a16:creationId xmlns:a16="http://schemas.microsoft.com/office/drawing/2014/main" id="{60EF7C6D-B389-6E02-5020-4A87938C60DA}"/>
              </a:ext>
            </a:extLst>
          </p:cNvPr>
          <p:cNvSpPr/>
          <p:nvPr/>
        </p:nvSpPr>
        <p:spPr>
          <a:xfrm>
            <a:off x="7367531" y="5256858"/>
            <a:ext cx="1728000" cy="170259"/>
          </a:xfrm>
          <a:prstGeom prst="wedgeRoundRectCallout">
            <a:avLst>
              <a:gd name="adj1" fmla="val -61824"/>
              <a:gd name="adj2" fmla="val 15196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t-EE" sz="1000" dirty="0"/>
              <a:t>The </a:t>
            </a:r>
            <a:r>
              <a:rPr lang="et-EE" sz="1000" dirty="0" err="1"/>
              <a:t>duration</a:t>
            </a:r>
            <a:r>
              <a:rPr lang="et-EE" sz="1000" dirty="0"/>
              <a:t> of 1 </a:t>
            </a:r>
            <a:r>
              <a:rPr lang="et-EE" sz="1000" dirty="0" err="1"/>
              <a:t>frame</a:t>
            </a:r>
            <a:r>
              <a:rPr lang="et-EE" sz="1000" dirty="0"/>
              <a:t> </a:t>
            </a:r>
            <a:r>
              <a:rPr lang="et-EE" sz="1000" dirty="0" err="1"/>
              <a:t>is</a:t>
            </a:r>
            <a:r>
              <a:rPr lang="et-EE" sz="1000" dirty="0"/>
              <a:t> 10 ms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EE2D0D3-764D-2311-65A1-E6450587B739}"/>
              </a:ext>
            </a:extLst>
          </p:cNvPr>
          <p:cNvSpPr txBox="1"/>
          <p:nvPr/>
        </p:nvSpPr>
        <p:spPr>
          <a:xfrm>
            <a:off x="9118241" y="3460894"/>
            <a:ext cx="4427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000" dirty="0"/>
              <a:t>Time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386054C-DAD3-9AB6-11A8-4D128E12BAF1}"/>
              </a:ext>
            </a:extLst>
          </p:cNvPr>
          <p:cNvGrpSpPr/>
          <p:nvPr/>
        </p:nvGrpSpPr>
        <p:grpSpPr>
          <a:xfrm>
            <a:off x="7111555" y="3437264"/>
            <a:ext cx="2018581" cy="144000"/>
            <a:chOff x="4993437" y="1889792"/>
            <a:chExt cx="2915883" cy="20801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410D33EB-C5F7-995F-4953-6D0262F550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437" y="1889792"/>
              <a:ext cx="208011" cy="20801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t-EE" sz="900" dirty="0"/>
                <a:t>1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BCBA1CF-8489-8A6E-F354-D4ECB130DC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2796" y="1889792"/>
              <a:ext cx="208011" cy="20801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t-EE" sz="900" dirty="0"/>
                <a:t>2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B58AAC5-08F6-D05C-C260-DD679F21B0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08713" y="1889792"/>
              <a:ext cx="208011" cy="20801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t-EE" sz="900" dirty="0"/>
                <a:t>3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C372AE3-2216-24D6-07D4-C52A7D460F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18068" y="1889792"/>
              <a:ext cx="208011" cy="20801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t-EE" sz="900" dirty="0"/>
                <a:t>4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D514936-D987-BAC4-03F3-4A1565803F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27428" y="1889792"/>
              <a:ext cx="208011" cy="20801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t-EE" sz="900" dirty="0"/>
                <a:t>5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0871BFB-AF89-F661-F237-A5BB37D32B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33337" y="1889792"/>
              <a:ext cx="208011" cy="20801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t-EE" sz="900" dirty="0"/>
                <a:t>6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B5519E91-D821-3198-B462-F09E08DCD4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39259" y="1889792"/>
              <a:ext cx="208011" cy="20801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t-EE" sz="900" dirty="0"/>
                <a:t>7</a:t>
              </a: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2B7F3FCB-2083-6A9A-352F-B553E7E2BE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48608" y="1889792"/>
              <a:ext cx="208011" cy="20801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t-EE" sz="900" dirty="0"/>
                <a:t>8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7246C5CE-318B-F3DA-5E8F-5F64453828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57963" y="1889792"/>
              <a:ext cx="208011" cy="20801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t-EE" sz="900" dirty="0"/>
                <a:t>9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34CAF5AD-C8E5-A853-B5D2-9238A3E163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67322" y="1889792"/>
              <a:ext cx="208011" cy="20801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t-EE" sz="900" dirty="0"/>
                <a:t>10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C040F2DE-B7DA-6165-A4DC-03528B807B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76676" y="1889792"/>
              <a:ext cx="208011" cy="20801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t-EE" sz="900" dirty="0"/>
                <a:t>11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124F827F-0EB2-C7C5-1F97-CC45D4A11B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86041" y="1889792"/>
              <a:ext cx="208011" cy="20801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t-EE" sz="900" dirty="0"/>
                <a:t>12</a:t>
              </a: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C3BD527-DD6E-06DF-E9A0-4728BB998A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5398" y="1889792"/>
              <a:ext cx="208011" cy="20801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t-EE" sz="900" dirty="0"/>
                <a:t>13</a:t>
              </a: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CCABE857-BF8C-9AF7-42F5-0CBB7B33EC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01309" y="1889792"/>
              <a:ext cx="208011" cy="20801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t-EE" sz="900" dirty="0"/>
                <a:t>14</a:t>
              </a:r>
            </a:p>
          </p:txBody>
        </p:sp>
      </p:grpSp>
      <p:sp>
        <p:nvSpPr>
          <p:cNvPr id="108" name="Speech Bubble: Rectangle with Corners Rounded 107">
            <a:extLst>
              <a:ext uri="{FF2B5EF4-FFF2-40B4-BE49-F238E27FC236}">
                <a16:creationId xmlns:a16="http://schemas.microsoft.com/office/drawing/2014/main" id="{7E7C036D-A768-F0D6-E0D7-83702AEDF0DD}"/>
              </a:ext>
            </a:extLst>
          </p:cNvPr>
          <p:cNvSpPr/>
          <p:nvPr/>
        </p:nvSpPr>
        <p:spPr>
          <a:xfrm>
            <a:off x="7365309" y="4556650"/>
            <a:ext cx="1584000" cy="340519"/>
          </a:xfrm>
          <a:prstGeom prst="wedgeRoundRectCallout">
            <a:avLst>
              <a:gd name="adj1" fmla="val -55335"/>
              <a:gd name="adj2" fmla="val -29402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t-EE" sz="1000" dirty="0"/>
              <a:t>1 </a:t>
            </a:r>
            <a:r>
              <a:rPr lang="et-EE" sz="1000" dirty="0" err="1"/>
              <a:t>subframe</a:t>
            </a:r>
            <a:r>
              <a:rPr lang="et-EE" sz="1000" dirty="0"/>
              <a:t> </a:t>
            </a:r>
            <a:r>
              <a:rPr lang="et-EE" sz="1000" dirty="0" err="1"/>
              <a:t>contains</a:t>
            </a:r>
            <a:r>
              <a:rPr lang="et-EE" sz="1000" dirty="0"/>
              <a:t> </a:t>
            </a:r>
            <a:r>
              <a:rPr lang="et-EE" sz="1000" dirty="0" err="1"/>
              <a:t>slots</a:t>
            </a:r>
            <a:r>
              <a:rPr lang="et-EE" sz="1000" dirty="0"/>
              <a:t>, </a:t>
            </a:r>
            <a:r>
              <a:rPr lang="et-EE" sz="1000" dirty="0" err="1"/>
              <a:t>count</a:t>
            </a:r>
            <a:r>
              <a:rPr lang="et-EE" sz="1000" dirty="0"/>
              <a:t> of </a:t>
            </a:r>
            <a:r>
              <a:rPr lang="et-EE" sz="1000" dirty="0" err="1"/>
              <a:t>slots</a:t>
            </a:r>
            <a:r>
              <a:rPr lang="et-EE" sz="1000" dirty="0"/>
              <a:t> </a:t>
            </a:r>
            <a:r>
              <a:rPr lang="et-EE" sz="1000" dirty="0" err="1"/>
              <a:t>depends</a:t>
            </a:r>
            <a:r>
              <a:rPr lang="et-EE" sz="1000" dirty="0"/>
              <a:t> on SCS</a:t>
            </a:r>
          </a:p>
        </p:txBody>
      </p:sp>
      <p:sp>
        <p:nvSpPr>
          <p:cNvPr id="109" name="Speech Bubble: Rectangle with Corners Rounded 108">
            <a:extLst>
              <a:ext uri="{FF2B5EF4-FFF2-40B4-BE49-F238E27FC236}">
                <a16:creationId xmlns:a16="http://schemas.microsoft.com/office/drawing/2014/main" id="{59EA0A0E-D8B2-C23C-71B3-B9FA0DDD5471}"/>
              </a:ext>
            </a:extLst>
          </p:cNvPr>
          <p:cNvSpPr/>
          <p:nvPr/>
        </p:nvSpPr>
        <p:spPr>
          <a:xfrm>
            <a:off x="6859571" y="958981"/>
            <a:ext cx="828000" cy="340519"/>
          </a:xfrm>
          <a:prstGeom prst="wedgeRoundRectCallout">
            <a:avLst>
              <a:gd name="adj1" fmla="val -37867"/>
              <a:gd name="adj2" fmla="val 77988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t-EE" sz="1000" dirty="0"/>
              <a:t>1 PRB </a:t>
            </a:r>
            <a:r>
              <a:rPr lang="et-EE" sz="1000" dirty="0" err="1"/>
              <a:t>contains</a:t>
            </a:r>
            <a:r>
              <a:rPr lang="et-EE" sz="1000" dirty="0"/>
              <a:t> </a:t>
            </a:r>
            <a:br>
              <a:rPr lang="et-EE" sz="1000" dirty="0"/>
            </a:br>
            <a:r>
              <a:rPr lang="et-EE" sz="1000" dirty="0"/>
              <a:t>12 </a:t>
            </a:r>
            <a:r>
              <a:rPr lang="et-EE" sz="1000" dirty="0" err="1"/>
              <a:t>subcarriers</a:t>
            </a:r>
            <a:endParaRPr lang="et-EE" sz="1000" dirty="0"/>
          </a:p>
        </p:txBody>
      </p:sp>
      <p:sp>
        <p:nvSpPr>
          <p:cNvPr id="110" name="Right Brace 109">
            <a:extLst>
              <a:ext uri="{FF2B5EF4-FFF2-40B4-BE49-F238E27FC236}">
                <a16:creationId xmlns:a16="http://schemas.microsoft.com/office/drawing/2014/main" id="{5CB8C6F3-4017-0D7A-31B2-B59F0DAF0CFA}"/>
              </a:ext>
            </a:extLst>
          </p:cNvPr>
          <p:cNvSpPr/>
          <p:nvPr/>
        </p:nvSpPr>
        <p:spPr>
          <a:xfrm>
            <a:off x="9161409" y="1734435"/>
            <a:ext cx="107612" cy="1692000"/>
          </a:xfrm>
          <a:prstGeom prst="rightBrace">
            <a:avLst>
              <a:gd name="adj1" fmla="val 8333"/>
              <a:gd name="adj2" fmla="val 6451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t-EE" sz="1000"/>
          </a:p>
        </p:txBody>
      </p:sp>
      <p:sp>
        <p:nvSpPr>
          <p:cNvPr id="111" name="Right Brace 110">
            <a:extLst>
              <a:ext uri="{FF2B5EF4-FFF2-40B4-BE49-F238E27FC236}">
                <a16:creationId xmlns:a16="http://schemas.microsoft.com/office/drawing/2014/main" id="{4ADC9AAD-01D3-CF50-7F23-DE24982CF6E6}"/>
              </a:ext>
            </a:extLst>
          </p:cNvPr>
          <p:cNvSpPr/>
          <p:nvPr/>
        </p:nvSpPr>
        <p:spPr>
          <a:xfrm>
            <a:off x="10599082" y="1533421"/>
            <a:ext cx="107612" cy="1908000"/>
          </a:xfrm>
          <a:prstGeom prst="rightBrace">
            <a:avLst>
              <a:gd name="adj1" fmla="val 8333"/>
              <a:gd name="adj2" fmla="val 18465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t-EE" sz="1000"/>
          </a:p>
        </p:txBody>
      </p:sp>
      <p:sp>
        <p:nvSpPr>
          <p:cNvPr id="112" name="Right Brace 111">
            <a:extLst>
              <a:ext uri="{FF2B5EF4-FFF2-40B4-BE49-F238E27FC236}">
                <a16:creationId xmlns:a16="http://schemas.microsoft.com/office/drawing/2014/main" id="{8BDDB793-F0B3-0707-E117-84479A0EFC0C}"/>
              </a:ext>
            </a:extLst>
          </p:cNvPr>
          <p:cNvSpPr/>
          <p:nvPr/>
        </p:nvSpPr>
        <p:spPr>
          <a:xfrm rot="5400000">
            <a:off x="8277824" y="3753848"/>
            <a:ext cx="107612" cy="2520000"/>
          </a:xfrm>
          <a:prstGeom prst="rightBrace">
            <a:avLst>
              <a:gd name="adj1" fmla="val 8333"/>
              <a:gd name="adj2" fmla="val 92724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t-EE" sz="1000"/>
          </a:p>
        </p:txBody>
      </p:sp>
      <p:sp>
        <p:nvSpPr>
          <p:cNvPr id="113" name="Right Brace 112">
            <a:extLst>
              <a:ext uri="{FF2B5EF4-FFF2-40B4-BE49-F238E27FC236}">
                <a16:creationId xmlns:a16="http://schemas.microsoft.com/office/drawing/2014/main" id="{892371C5-367E-850A-977A-D15550E54568}"/>
              </a:ext>
            </a:extLst>
          </p:cNvPr>
          <p:cNvSpPr/>
          <p:nvPr/>
        </p:nvSpPr>
        <p:spPr>
          <a:xfrm rot="5400000">
            <a:off x="8160951" y="3390803"/>
            <a:ext cx="107612" cy="2268000"/>
          </a:xfrm>
          <a:prstGeom prst="rightBrace">
            <a:avLst>
              <a:gd name="adj1" fmla="val 8333"/>
              <a:gd name="adj2" fmla="val 91379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t-EE" sz="1000"/>
          </a:p>
        </p:txBody>
      </p:sp>
      <p:sp>
        <p:nvSpPr>
          <p:cNvPr id="114" name="Right Brace 113">
            <a:extLst>
              <a:ext uri="{FF2B5EF4-FFF2-40B4-BE49-F238E27FC236}">
                <a16:creationId xmlns:a16="http://schemas.microsoft.com/office/drawing/2014/main" id="{389B4D5F-AD37-17BE-1D7D-3CEA301DBCF7}"/>
              </a:ext>
            </a:extLst>
          </p:cNvPr>
          <p:cNvSpPr/>
          <p:nvPr/>
        </p:nvSpPr>
        <p:spPr>
          <a:xfrm rot="5400000">
            <a:off x="8059313" y="3030881"/>
            <a:ext cx="107612" cy="2052000"/>
          </a:xfrm>
          <a:prstGeom prst="rightBrace">
            <a:avLst>
              <a:gd name="adj1" fmla="val 8333"/>
              <a:gd name="adj2" fmla="val 91071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t-EE" sz="1000"/>
          </a:p>
        </p:txBody>
      </p:sp>
      <p:sp>
        <p:nvSpPr>
          <p:cNvPr id="115" name="Right Brace 114">
            <a:extLst>
              <a:ext uri="{FF2B5EF4-FFF2-40B4-BE49-F238E27FC236}">
                <a16:creationId xmlns:a16="http://schemas.microsoft.com/office/drawing/2014/main" id="{A7AC8A23-6BD4-C3DA-0F93-FBEC76A72CDE}"/>
              </a:ext>
            </a:extLst>
          </p:cNvPr>
          <p:cNvSpPr/>
          <p:nvPr/>
        </p:nvSpPr>
        <p:spPr>
          <a:xfrm rot="5400000">
            <a:off x="7350738" y="3458545"/>
            <a:ext cx="107612" cy="576000"/>
          </a:xfrm>
          <a:prstGeom prst="rightBrace">
            <a:avLst>
              <a:gd name="adj1" fmla="val 8333"/>
              <a:gd name="adj2" fmla="val 75176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t-EE" sz="1000"/>
          </a:p>
        </p:txBody>
      </p:sp>
      <p:sp>
        <p:nvSpPr>
          <p:cNvPr id="116" name="Speech Bubble: Rectangle with Corners Rounded 115">
            <a:extLst>
              <a:ext uri="{FF2B5EF4-FFF2-40B4-BE49-F238E27FC236}">
                <a16:creationId xmlns:a16="http://schemas.microsoft.com/office/drawing/2014/main" id="{A507630A-B8A6-F1D3-F798-E145E9DC473F}"/>
              </a:ext>
            </a:extLst>
          </p:cNvPr>
          <p:cNvSpPr/>
          <p:nvPr/>
        </p:nvSpPr>
        <p:spPr>
          <a:xfrm>
            <a:off x="7375327" y="3785064"/>
            <a:ext cx="1908000" cy="170259"/>
          </a:xfrm>
          <a:prstGeom prst="wedgeRoundRectCallout">
            <a:avLst>
              <a:gd name="adj1" fmla="val -53361"/>
              <a:gd name="adj2" fmla="val -39739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t-EE" sz="1000" dirty="0"/>
              <a:t>1 </a:t>
            </a:r>
            <a:r>
              <a:rPr lang="et-EE" sz="1000" dirty="0" err="1"/>
              <a:t>minislot</a:t>
            </a:r>
            <a:r>
              <a:rPr lang="et-EE" sz="1000" dirty="0"/>
              <a:t> </a:t>
            </a:r>
            <a:r>
              <a:rPr lang="et-EE" sz="1000" dirty="0" err="1"/>
              <a:t>contains</a:t>
            </a:r>
            <a:r>
              <a:rPr lang="et-EE" sz="1000" dirty="0"/>
              <a:t> 1, 2 </a:t>
            </a:r>
            <a:r>
              <a:rPr lang="et-EE" sz="1000" dirty="0" err="1"/>
              <a:t>or</a:t>
            </a:r>
            <a:r>
              <a:rPr lang="et-EE" sz="1000" dirty="0"/>
              <a:t> 4 </a:t>
            </a:r>
            <a:r>
              <a:rPr lang="et-EE" sz="1000" dirty="0" err="1"/>
              <a:t>symbols</a:t>
            </a:r>
            <a:endParaRPr lang="et-EE" sz="1000" dirty="0"/>
          </a:p>
        </p:txBody>
      </p:sp>
      <p:sp>
        <p:nvSpPr>
          <p:cNvPr id="117" name="Right Brace 116">
            <a:extLst>
              <a:ext uri="{FF2B5EF4-FFF2-40B4-BE49-F238E27FC236}">
                <a16:creationId xmlns:a16="http://schemas.microsoft.com/office/drawing/2014/main" id="{FF45E011-ACAA-711D-E69C-CF3670DC3729}"/>
              </a:ext>
            </a:extLst>
          </p:cNvPr>
          <p:cNvSpPr/>
          <p:nvPr/>
        </p:nvSpPr>
        <p:spPr>
          <a:xfrm>
            <a:off x="9769774" y="1615168"/>
            <a:ext cx="108000" cy="1836000"/>
          </a:xfrm>
          <a:prstGeom prst="rightBrace">
            <a:avLst>
              <a:gd name="adj1" fmla="val 8333"/>
              <a:gd name="adj2" fmla="val 22167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t-EE" sz="1000"/>
          </a:p>
        </p:txBody>
      </p:sp>
    </p:spTree>
    <p:extLst>
      <p:ext uri="{BB962C8B-B14F-4D97-AF65-F5344CB8AC3E}">
        <p14:creationId xmlns:p14="http://schemas.microsoft.com/office/powerpoint/2010/main" val="2041358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ACD8E-19AA-3736-9B1A-46FFDF75D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Optimal</a:t>
            </a:r>
            <a:r>
              <a:rPr lang="et-EE" dirty="0"/>
              <a:t>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sizes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</a:t>
            </a:r>
            <a:r>
              <a:rPr lang="et-EE" dirty="0" err="1"/>
              <a:t>each</a:t>
            </a:r>
            <a:r>
              <a:rPr lang="et-EE" dirty="0"/>
              <a:t> </a:t>
            </a:r>
            <a:r>
              <a:rPr lang="et-EE" dirty="0" err="1"/>
              <a:t>data</a:t>
            </a:r>
            <a:r>
              <a:rPr lang="et-EE" dirty="0"/>
              <a:t> </a:t>
            </a:r>
            <a:r>
              <a:rPr lang="et-EE" dirty="0" err="1"/>
              <a:t>subset</a:t>
            </a:r>
            <a:r>
              <a:rPr lang="et-EE" dirty="0"/>
              <a:t> </a:t>
            </a:r>
            <a:r>
              <a:rPr lang="et-EE" dirty="0" err="1"/>
              <a:t>results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C846058-E38E-2EAB-9D90-300F620BC2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52387" y="1471187"/>
            <a:ext cx="6093306" cy="518599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E86638-AE60-3143-0761-8613DB41D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39</a:t>
            </a:fld>
            <a:endParaRPr lang="en-US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84D18C37-29CA-88DE-894C-41B4DEAEF912}"/>
              </a:ext>
            </a:extLst>
          </p:cNvPr>
          <p:cNvSpPr/>
          <p:nvPr/>
        </p:nvSpPr>
        <p:spPr>
          <a:xfrm>
            <a:off x="640792" y="2124306"/>
            <a:ext cx="1836000" cy="1021556"/>
          </a:xfrm>
          <a:prstGeom prst="wedgeRoundRectCallout">
            <a:avLst>
              <a:gd name="adj1" fmla="val 67627"/>
              <a:gd name="adj2" fmla="val 27082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dirty="0" err="1"/>
              <a:t>Good</a:t>
            </a:r>
            <a:r>
              <a:rPr lang="et-EE" dirty="0"/>
              <a:t>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sizes</a:t>
            </a:r>
            <a:r>
              <a:rPr lang="et-EE" dirty="0"/>
              <a:t> are </a:t>
            </a:r>
            <a:r>
              <a:rPr lang="et-EE" dirty="0" err="1"/>
              <a:t>not</a:t>
            </a:r>
            <a:r>
              <a:rPr lang="et-EE" dirty="0"/>
              <a:t> </a:t>
            </a:r>
            <a:r>
              <a:rPr lang="et-EE" dirty="0" err="1"/>
              <a:t>less</a:t>
            </a:r>
            <a:r>
              <a:rPr lang="et-EE" dirty="0"/>
              <a:t> </a:t>
            </a:r>
            <a:r>
              <a:rPr lang="et-EE" dirty="0" err="1"/>
              <a:t>than</a:t>
            </a:r>
            <a:r>
              <a:rPr lang="et-EE" dirty="0"/>
              <a:t> 37 </a:t>
            </a:r>
            <a:r>
              <a:rPr lang="et-EE" dirty="0" err="1"/>
              <a:t>RBs</a:t>
            </a:r>
            <a:endParaRPr lang="en-US" dirty="0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1DD9027F-3139-7550-0B09-EA47C2E17838}"/>
              </a:ext>
            </a:extLst>
          </p:cNvPr>
          <p:cNvSpPr/>
          <p:nvPr/>
        </p:nvSpPr>
        <p:spPr>
          <a:xfrm>
            <a:off x="9253017" y="2458974"/>
            <a:ext cx="1872000" cy="1328023"/>
          </a:xfrm>
          <a:prstGeom prst="wedgeRoundRectCallout">
            <a:avLst>
              <a:gd name="adj1" fmla="val -64024"/>
              <a:gd name="adj2" fmla="val 35503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dirty="0" err="1"/>
              <a:t>Smaller</a:t>
            </a:r>
            <a:r>
              <a:rPr lang="et-EE" dirty="0"/>
              <a:t> </a:t>
            </a:r>
            <a:r>
              <a:rPr lang="et-EE" dirty="0" err="1"/>
              <a:t>subslices</a:t>
            </a:r>
            <a:r>
              <a:rPr lang="et-EE" dirty="0"/>
              <a:t> are </a:t>
            </a:r>
            <a:r>
              <a:rPr lang="et-EE" dirty="0" err="1"/>
              <a:t>better</a:t>
            </a:r>
            <a:r>
              <a:rPr lang="et-EE" dirty="0"/>
              <a:t> </a:t>
            </a:r>
            <a:r>
              <a:rPr lang="et-EE" dirty="0" err="1"/>
              <a:t>when</a:t>
            </a:r>
            <a:r>
              <a:rPr lang="et-EE" dirty="0"/>
              <a:t> BLER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worse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7562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F75BC-5AF3-140A-B004-CC90AB9A9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Read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configuration</a:t>
            </a:r>
            <a:r>
              <a:rPr lang="et-EE" dirty="0"/>
              <a:t> </a:t>
            </a:r>
            <a:r>
              <a:rPr lang="et-EE" dirty="0" err="1"/>
              <a:t>figures</a:t>
            </a:r>
            <a:r>
              <a:rPr lang="et-EE" dirty="0"/>
              <a:t> (</a:t>
            </a:r>
            <a:r>
              <a:rPr lang="et-EE" dirty="0" err="1"/>
              <a:t>Scenario</a:t>
            </a:r>
            <a:r>
              <a:rPr lang="et-EE" dirty="0"/>
              <a:t> 1, </a:t>
            </a:r>
            <a:r>
              <a:rPr lang="et-EE" dirty="0" err="1"/>
              <a:t>DSbB</a:t>
            </a:r>
            <a:r>
              <a:rPr lang="et-EE" dirty="0"/>
              <a:t>)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EFE8FDD-D0B1-F2A8-6CF9-780D47BF19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0961" y="1016000"/>
            <a:ext cx="10905101" cy="5468264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0F5C7-657E-DAB3-98F6-D9C9E6004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5D3D8-F788-5964-D032-FA98E4019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3531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F75BC-5AF3-140A-B004-CC90AB9A9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Read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configuration</a:t>
            </a:r>
            <a:r>
              <a:rPr lang="et-EE" dirty="0"/>
              <a:t> </a:t>
            </a:r>
            <a:r>
              <a:rPr lang="et-EE" dirty="0" err="1"/>
              <a:t>figures</a:t>
            </a:r>
            <a:r>
              <a:rPr lang="et-EE" dirty="0"/>
              <a:t> (</a:t>
            </a:r>
            <a:r>
              <a:rPr lang="et-EE" dirty="0" err="1"/>
              <a:t>Scenario</a:t>
            </a:r>
            <a:r>
              <a:rPr lang="et-EE" dirty="0"/>
              <a:t> 2, </a:t>
            </a:r>
            <a:r>
              <a:rPr lang="et-EE" dirty="0" err="1"/>
              <a:t>DSbB</a:t>
            </a:r>
            <a:r>
              <a:rPr lang="et-EE" dirty="0"/>
              <a:t>)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0F5C7-657E-DAB3-98F6-D9C9E6004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26.01.2024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5D3D8-F788-5964-D032-FA98E4019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9CD7-2C23-4787-90BA-159246055AB5}" type="slidenum">
              <a:rPr lang="en-US" smtClean="0"/>
              <a:t>41</a:t>
            </a:fld>
            <a:endParaRPr lang="en-US"/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B33FA318-464E-64BD-83E4-7179BF2D56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763" y="1023037"/>
            <a:ext cx="10909300" cy="4890740"/>
          </a:xfrm>
        </p:spPr>
      </p:pic>
    </p:spTree>
    <p:extLst>
      <p:ext uri="{BB962C8B-B14F-4D97-AF65-F5344CB8AC3E}">
        <p14:creationId xmlns:p14="http://schemas.microsoft.com/office/powerpoint/2010/main" val="2544211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5308</TotalTime>
  <Words>4293</Words>
  <Application>Microsoft Office PowerPoint</Application>
  <PresentationFormat>Widescreen</PresentationFormat>
  <Paragraphs>595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Wingdings</vt:lpstr>
      <vt:lpstr>Office Theme</vt:lpstr>
      <vt:lpstr>Radio Access Network Subslicing in Closed Control Loop for Improved Slice Performance Management</vt:lpstr>
      <vt:lpstr>Outline</vt:lpstr>
      <vt:lpstr>Introduction</vt:lpstr>
      <vt:lpstr>Motivation</vt:lpstr>
      <vt:lpstr>Problem statement</vt:lpstr>
      <vt:lpstr>Research questions</vt:lpstr>
      <vt:lpstr>Integrated vs disintegrated RAN</vt:lpstr>
      <vt:lpstr>Contribution 1 (how many subslices), related work</vt:lpstr>
      <vt:lpstr>Contribution 1, method</vt:lpstr>
      <vt:lpstr>General settings for all simulations</vt:lpstr>
      <vt:lpstr>Contribution 1, results</vt:lpstr>
      <vt:lpstr>Contribution 2 (subslice performance vs size),  related work</vt:lpstr>
      <vt:lpstr>Contribution 2, method</vt:lpstr>
      <vt:lpstr>Contribution 2, results</vt:lpstr>
      <vt:lpstr>Contribution 2, findings</vt:lpstr>
      <vt:lpstr>Contribution 3 (subslicing algorithm), related work</vt:lpstr>
      <vt:lpstr>Contribution 3, method</vt:lpstr>
      <vt:lpstr>Contribution 3, results 1/3</vt:lpstr>
      <vt:lpstr>Contribution 3, results 2/3</vt:lpstr>
      <vt:lpstr>Contribution 3, results 3/3</vt:lpstr>
      <vt:lpstr>Contribution 4 (training data labeling), related work</vt:lpstr>
      <vt:lpstr>Contribution 4, method</vt:lpstr>
      <vt:lpstr>Contribution 4, results</vt:lpstr>
      <vt:lpstr>Contribution 5 (subslice processing) , related work</vt:lpstr>
      <vt:lpstr>Contribution 5, method</vt:lpstr>
      <vt:lpstr>Contribution 5, results of initialization</vt:lpstr>
      <vt:lpstr>Contribution 5, results of runtime</vt:lpstr>
      <vt:lpstr>Findings</vt:lpstr>
      <vt:lpstr>Conclusion</vt:lpstr>
      <vt:lpstr>Future work</vt:lpstr>
      <vt:lpstr>List of publications</vt:lpstr>
      <vt:lpstr>Thank you!</vt:lpstr>
      <vt:lpstr>Bonus slide</vt:lpstr>
      <vt:lpstr>Summary of my proposed subslicing algorithms</vt:lpstr>
      <vt:lpstr>Section 5.2: settings of NN could have been justified with more details</vt:lpstr>
      <vt:lpstr>Update to Tab.2 in section 2.2.1</vt:lpstr>
      <vt:lpstr>Size of training dataset for NN in real systems</vt:lpstr>
      <vt:lpstr>Radio resources</vt:lpstr>
      <vt:lpstr>Optimal subslice sizes for each data subset results</vt:lpstr>
      <vt:lpstr>Read slice configuration figures (Scenario 1, DSbB)</vt:lpstr>
      <vt:lpstr>Read slice configuration figures (Scenario 2, DSbB)</vt:lpstr>
    </vt:vector>
  </TitlesOfParts>
  <Company>Tallinn University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 Access Network Subslicing in Closed Control Loop for Improved Slice Performance Management</dc:title>
  <dc:creator>Marika Kulmar</dc:creator>
  <cp:lastModifiedBy>Marika Kulmar</cp:lastModifiedBy>
  <cp:revision>1</cp:revision>
  <dcterms:created xsi:type="dcterms:W3CDTF">2023-12-11T07:06:19Z</dcterms:created>
  <dcterms:modified xsi:type="dcterms:W3CDTF">2024-01-26T07:00:09Z</dcterms:modified>
</cp:coreProperties>
</file>