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72.xml" ContentType="application/vnd.openxmlformats-officedocument.presentationml.tags+xml"/>
  <Override PartName="/ppt/tags/tag54.xml" ContentType="application/vnd.openxmlformats-officedocument.presentationml.tags+xml"/>
  <Override PartName="/ppt/tags/tag52.xml" ContentType="application/vnd.openxmlformats-officedocument.presentationml.tags+xml"/>
  <Override PartName="/ppt/tags/tag55.xml" ContentType="application/vnd.openxmlformats-officedocument.presentationml.tags+xml"/>
  <Override PartName="/ppt/tags/tag53.xml" ContentType="application/vnd.openxmlformats-officedocument.presentationml.tags+xml"/>
  <Override PartName="/ppt/tags/tag56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51.xml" ContentType="application/vnd.openxmlformats-officedocument.presentationml.tags+xml"/>
  <Override PartName="/ppt/tags/tag50.xml" ContentType="application/vnd.openxmlformats-officedocument.presentationml.tags+xml"/>
  <Override PartName="/ppt/tags/tag4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59.xml" ContentType="application/vnd.openxmlformats-officedocument.presentationml.tags+xml"/>
  <Override PartName="/ppt/tags/tag41.xml" ContentType="application/vnd.openxmlformats-officedocument.presentationml.tags+xml"/>
  <Override PartName="/ppt/tags/tag155.xml" ContentType="application/vnd.openxmlformats-officedocument.presentationml.tags+xml"/>
  <Override PartName="/ppt/tags/tag154.xml" ContentType="application/vnd.openxmlformats-officedocument.presentationml.tags+xml"/>
  <Override PartName="/ppt/tags/tag153.xml" ContentType="application/vnd.openxmlformats-officedocument.presentationml.tags+xml"/>
  <Override PartName="/ppt/tags/tag152.xml" ContentType="application/vnd.openxmlformats-officedocument.presentationml.tags+xml"/>
  <Override PartName="/ppt/tags/tag151.xml" ContentType="application/vnd.openxmlformats-officedocument.presentationml.tags+xml"/>
  <Override PartName="/ppt/tags/tag150.xml" ContentType="application/vnd.openxmlformats-officedocument.presentationml.tags+xml"/>
  <Override PartName="/ppt/tags/tag149.xml" ContentType="application/vnd.openxmlformats-officedocument.presentationml.tags+xml"/>
  <Override PartName="/ppt/tags/tag148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162.xml" ContentType="application/vnd.openxmlformats-officedocument.presentationml.tags+xml"/>
  <Override PartName="/ppt/tags/tag62.xml" ContentType="application/vnd.openxmlformats-officedocument.presentationml.tags+xml"/>
  <Override PartName="/ppt/tags/tag161.xml" ContentType="application/vnd.openxmlformats-officedocument.presentationml.tags+xml"/>
  <Override PartName="/ppt/tags/tag160.xml" ContentType="application/vnd.openxmlformats-officedocument.presentationml.tags+xml"/>
  <Override PartName="/ppt/tags/tag159.xml" ContentType="application/vnd.openxmlformats-officedocument.presentationml.tags+xml"/>
  <Override PartName="/ppt/tags/tag58.xml" ContentType="application/vnd.openxmlformats-officedocument.presentationml.tags+xml"/>
  <Override PartName="/ppt/tags/tag40.xml" ContentType="application/vnd.openxmlformats-officedocument.presentationml.tags+xml"/>
  <Override PartName="/ppt/tags/tag39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147.xml" ContentType="application/vnd.openxmlformats-officedocument.presentationml.tags+xml"/>
  <Override PartName="/ppt/tags/tag146.xml" ContentType="application/vnd.openxmlformats-officedocument.presentationml.tags+xml"/>
  <Override PartName="/ppt/tags/tag145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97.xml" ContentType="application/vnd.openxmlformats-officedocument.presentationml.tags+xml"/>
  <Override PartName="/ppt/tags/tag96.xml" ContentType="application/vnd.openxmlformats-officedocument.presentationml.tags+xml"/>
  <Override PartName="/ppt/tags/tag95.xml" ContentType="application/vnd.openxmlformats-officedocument.presentationml.tags+xml"/>
  <Override PartName="/ppt/tags/tag94.xml" ContentType="application/vnd.openxmlformats-officedocument.presentationml.tags+xml"/>
  <Override PartName="/ppt/tags/tag93.xml" ContentType="application/vnd.openxmlformats-officedocument.presentationml.tags+xml"/>
  <Override PartName="/ppt/tags/tag66.xml" ContentType="application/vnd.openxmlformats-officedocument.presentationml.tags+xml"/>
  <Override PartName="/ppt/tags/tag65.xml" ContentType="application/vnd.openxmlformats-officedocument.presentationml.tags+xml"/>
  <Override PartName="/ppt/tags/tag98.xml" ContentType="application/vnd.openxmlformats-officedocument.presentationml.tags+xml"/>
  <Override PartName="/ppt/tags/tag105.xml" ContentType="application/vnd.openxmlformats-officedocument.presentationml.tags+xml"/>
  <Override PartName="/ppt/tags/tag104.xml" ContentType="application/vnd.openxmlformats-officedocument.presentationml.tags+xml"/>
  <Override PartName="/ppt/tags/tag103.xml" ContentType="application/vnd.openxmlformats-officedocument.presentationml.tags+xml"/>
  <Override PartName="/ppt/tags/tag102.xml" ContentType="application/vnd.openxmlformats-officedocument.presentationml.tags+xml"/>
  <Override PartName="/ppt/tags/tag101.xml" ContentType="application/vnd.openxmlformats-officedocument.presentationml.tags+xml"/>
  <Override PartName="/ppt/tags/tag100.xml" ContentType="application/vnd.openxmlformats-officedocument.presentationml.tags+xml"/>
  <Override PartName="/ppt/tags/tag99.xml" ContentType="application/vnd.openxmlformats-officedocument.presentationml.tags+xml"/>
  <Override PartName="/ppt/tags/tag92.xml" ContentType="application/vnd.openxmlformats-officedocument.presentationml.tags+xml"/>
  <Override PartName="/ppt/tags/tag91.xml" ContentType="application/vnd.openxmlformats-officedocument.presentationml.tags+xml"/>
  <Override PartName="/ppt/tags/tag90.xml" ContentType="application/vnd.openxmlformats-officedocument.presentationml.tags+xml"/>
  <Override PartName="/ppt/tags/tag80.xml" ContentType="application/vnd.openxmlformats-officedocument.presentationml.tags+xml"/>
  <Override PartName="/ppt/tags/tag79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75.xml" ContentType="application/vnd.openxmlformats-officedocument.presentationml.tags+xml"/>
  <Override PartName="/ppt/tags/tag74.xml" ContentType="application/vnd.openxmlformats-officedocument.presentationml.tags+xml"/>
  <Override PartName="/ppt/tags/tag73.xml" ContentType="application/vnd.openxmlformats-officedocument.presentationml.tags+xml"/>
  <Override PartName="/ppt/tags/tag81.xml" ContentType="application/vnd.openxmlformats-officedocument.presentationml.tags+xml"/>
  <Override PartName="/ppt/tags/tag70.xml" ContentType="application/vnd.openxmlformats-officedocument.presentationml.tags+xml"/>
  <Override PartName="/ppt/tags/tag82.xml" ContentType="application/vnd.openxmlformats-officedocument.presentationml.tags+xml"/>
  <Override PartName="/ppt/tags/tag8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84.xml" ContentType="application/vnd.openxmlformats-officedocument.presentationml.tags+xml"/>
  <Override PartName="/ppt/tags/tag83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35.xml" ContentType="application/vnd.openxmlformats-officedocument.presentationml.tags+xml"/>
  <Override PartName="/ppt/tags/tag134.xml" ContentType="application/vnd.openxmlformats-officedocument.presentationml.tags+xml"/>
  <Override PartName="/ppt/tags/tag133.xml" ContentType="application/vnd.openxmlformats-officedocument.presentationml.tags+xml"/>
  <Override PartName="/ppt/tags/tag132.xml" ContentType="application/vnd.openxmlformats-officedocument.presentationml.tags+xml"/>
  <Override PartName="/ppt/tags/tag131.xml" ContentType="application/vnd.openxmlformats-officedocument.presentationml.tags+xml"/>
  <Override PartName="/ppt/tags/tag130.xml" ContentType="application/vnd.openxmlformats-officedocument.presentationml.tags+xml"/>
  <Override PartName="/ppt/tags/tag129.xml" ContentType="application/vnd.openxmlformats-officedocument.presentationml.tags+xml"/>
  <Override PartName="/ppt/tags/tag128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63.xml" ContentType="application/vnd.openxmlformats-officedocument.presentationml.tags+xml"/>
  <Override PartName="/ppt/tags/tag144.xml" ContentType="application/vnd.openxmlformats-officedocument.presentationml.tags+xml"/>
  <Override PartName="/ppt/tags/tag143.xml" ContentType="application/vnd.openxmlformats-officedocument.presentationml.tags+xml"/>
  <Override PartName="/ppt/tags/tag142.xml" ContentType="application/vnd.openxmlformats-officedocument.presentationml.tags+xml"/>
  <Override PartName="/ppt/tags/tag141.xml" ContentType="application/vnd.openxmlformats-officedocument.presentationml.tags+xml"/>
  <Override PartName="/ppt/tags/tag140.xml" ContentType="application/vnd.openxmlformats-officedocument.presentationml.tags+xml"/>
  <Override PartName="/ppt/tags/tag139.xml" ContentType="application/vnd.openxmlformats-officedocument.presentationml.tags+xml"/>
  <Override PartName="/ppt/tags/tag127.xml" ContentType="application/vnd.openxmlformats-officedocument.presentationml.tags+xml"/>
  <Override PartName="/ppt/tags/tag126.xml" ContentType="application/vnd.openxmlformats-officedocument.presentationml.tags+xml"/>
  <Override PartName="/ppt/tags/tag125.xml" ContentType="application/vnd.openxmlformats-officedocument.presentationml.tags+xml"/>
  <Override PartName="/ppt/tags/tag115.xml" ContentType="application/vnd.openxmlformats-officedocument.presentationml.tags+xml"/>
  <Override PartName="/ppt/tags/tag114.xml" ContentType="application/vnd.openxmlformats-officedocument.presentationml.tags+xml"/>
  <Override PartName="/ppt/tags/tag113.xml" ContentType="application/vnd.openxmlformats-officedocument.presentationml.tags+xml"/>
  <Override PartName="/ppt/tags/tag112.xml" ContentType="application/vnd.openxmlformats-officedocument.presentationml.tags+xml"/>
  <Override PartName="/ppt/tags/tag111.xml" ContentType="application/vnd.openxmlformats-officedocument.presentationml.tags+xml"/>
  <Override PartName="/ppt/tags/tag110.xml" ContentType="application/vnd.openxmlformats-officedocument.presentationml.tags+xml"/>
  <Override PartName="/ppt/tags/tag109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24.xml" ContentType="application/vnd.openxmlformats-officedocument.presentationml.tags+xml"/>
  <Override PartName="/ppt/tags/tag123.xml" ContentType="application/vnd.openxmlformats-officedocument.presentationml.tags+xml"/>
  <Override PartName="/ppt/tags/tag122.xml" ContentType="application/vnd.openxmlformats-officedocument.presentationml.tags+xml"/>
  <Override PartName="/ppt/tags/tag121.xml" ContentType="application/vnd.openxmlformats-officedocument.presentationml.tags+xml"/>
  <Override PartName="/ppt/tags/tag120.xml" ContentType="application/vnd.openxmlformats-officedocument.presentationml.tags+xml"/>
  <Override PartName="/ppt/tags/tag119.xml" ContentType="application/vnd.openxmlformats-officedocument.presentationml.tags+xml"/>
  <Override PartName="/ppt/tags/tag64.xml" ContentType="application/vnd.openxmlformats-officedocument.presentationml.tags+xml"/>
  <Override PartName="/ppt/tags/tag7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59" r:id="rId3"/>
    <p:sldId id="291" r:id="rId4"/>
    <p:sldId id="260" r:id="rId5"/>
    <p:sldId id="293" r:id="rId6"/>
    <p:sldId id="261" r:id="rId7"/>
    <p:sldId id="271" r:id="rId8"/>
    <p:sldId id="262" r:id="rId9"/>
    <p:sldId id="263" r:id="rId10"/>
    <p:sldId id="265" r:id="rId11"/>
    <p:sldId id="264" r:id="rId12"/>
    <p:sldId id="296" r:id="rId13"/>
    <p:sldId id="266" r:id="rId14"/>
    <p:sldId id="277" r:id="rId15"/>
    <p:sldId id="276" r:id="rId16"/>
    <p:sldId id="267" r:id="rId17"/>
    <p:sldId id="272" r:id="rId18"/>
    <p:sldId id="268" r:id="rId19"/>
    <p:sldId id="273" r:id="rId20"/>
    <p:sldId id="274" r:id="rId21"/>
    <p:sldId id="278" r:id="rId22"/>
    <p:sldId id="269" r:id="rId23"/>
    <p:sldId id="317" r:id="rId24"/>
    <p:sldId id="289" r:id="rId25"/>
    <p:sldId id="319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, Selina" initials="MS" lastIdx="3" clrIdx="0"/>
  <p:cmAuthor id="2" name="Selina Michel" initials="SM" lastIdx="2" clrIdx="1"/>
  <p:cmAuthor id="3" name="Mottl, Patrik" initials="PM" lastIdx="1" clrIdx="2"/>
  <p:cmAuthor id="4" name="Bots, Michael" initials="BM" lastIdx="8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D7D"/>
    <a:srgbClr val="145755"/>
    <a:srgbClr val="1A7471"/>
    <a:srgbClr val="0059A3"/>
    <a:srgbClr val="B97B3D"/>
    <a:srgbClr val="6F8587"/>
    <a:srgbClr val="8C7B70"/>
    <a:srgbClr val="939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6"/>
    <p:restoredTop sz="86911" autoAdjust="0"/>
  </p:normalViewPr>
  <p:slideViewPr>
    <p:cSldViewPr snapToGrid="0">
      <p:cViewPr varScale="1">
        <p:scale>
          <a:sx n="60" d="100"/>
          <a:sy n="60" d="100"/>
        </p:scale>
        <p:origin x="9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2D803-0F29-428F-AF55-34F5260D1B9B}" type="datetimeFigureOut">
              <a:rPr lang="de-DE" smtClean="0"/>
              <a:t>12.09.2023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BE6CD-B76F-4B70-AFDB-36024765FC42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41C19BB-691D-4AD8-BC5E-DD6B27A5566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Gallagher &amp; Savage (2020): </a:t>
            </a:r>
          </a:p>
          <a:p>
            <a:pPr lvl="1"/>
            <a:r>
              <a:rPr lang="de-DE" err="1"/>
              <a:t>Commonly</a:t>
            </a:r>
            <a:r>
              <a:rPr lang="de-DE"/>
              <a:t> </a:t>
            </a:r>
            <a:r>
              <a:rPr lang="de-DE" err="1"/>
              <a:t>agreed</a:t>
            </a:r>
            <a:r>
              <a:rPr lang="de-DE"/>
              <a:t> </a:t>
            </a:r>
            <a:r>
              <a:rPr lang="de-DE" err="1"/>
              <a:t>charactertstics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CBL: </a:t>
            </a:r>
            <a:r>
              <a:rPr lang="en-US"/>
              <a:t>global themes, real-world challenges, collaboration between students, academic and extra-academic actors, technology, flexibility, </a:t>
            </a:r>
            <a:r>
              <a:rPr lang="en-US" err="1"/>
              <a:t>multidisciplinarity</a:t>
            </a:r>
            <a:r>
              <a:rPr lang="en-US"/>
              <a:t> and discipline specificity, innovation and creativity, challenge definition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Leijon</a:t>
            </a:r>
            <a:r>
              <a:rPr lang="en-US"/>
              <a:t> et al (2021): “map research on Challenge-Based Learning in HE between 2009 and 2020 with focus on the following research questions: What research has been published? How is CBL defined in HE settings in relation to the definition by Apple? How is CBL in HE grounded scientifically in the research?”</a:t>
            </a:r>
          </a:p>
          <a:p>
            <a:endParaRPr lang="en-US"/>
          </a:p>
          <a:p>
            <a:r>
              <a:rPr lang="de-DE"/>
              <a:t>Van den Beemt et al. (2022): </a:t>
            </a:r>
            <a:r>
              <a:rPr lang="de-DE" err="1"/>
              <a:t>Three</a:t>
            </a:r>
            <a:r>
              <a:rPr lang="de-DE"/>
              <a:t> </a:t>
            </a:r>
            <a:r>
              <a:rPr lang="de-DE" err="1"/>
              <a:t>concepts</a:t>
            </a:r>
            <a:r>
              <a:rPr lang="de-DE"/>
              <a:t>: Vision </a:t>
            </a:r>
            <a:r>
              <a:rPr lang="de-DE" err="1"/>
              <a:t>of</a:t>
            </a:r>
            <a:r>
              <a:rPr lang="de-DE"/>
              <a:t> CBL, </a:t>
            </a:r>
            <a:r>
              <a:rPr lang="de-DE" err="1"/>
              <a:t>learning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de-DE" err="1"/>
              <a:t>teaching</a:t>
            </a:r>
            <a:r>
              <a:rPr lang="de-DE"/>
              <a:t>, </a:t>
            </a:r>
            <a:r>
              <a:rPr lang="de-DE" err="1"/>
              <a:t>support</a:t>
            </a:r>
            <a:r>
              <a:rPr lang="de-DE"/>
              <a:t>.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these</a:t>
            </a:r>
            <a:r>
              <a:rPr lang="de-DE"/>
              <a:t> </a:t>
            </a:r>
            <a:r>
              <a:rPr lang="de-DE" err="1"/>
              <a:t>dimensions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described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a </a:t>
            </a:r>
            <a:r>
              <a:rPr lang="de-DE" err="1"/>
              <a:t>number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indicators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scored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a </a:t>
            </a:r>
            <a:r>
              <a:rPr lang="de-DE" err="1"/>
              <a:t>course</a:t>
            </a:r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BE6CD-B76F-4B70-AFDB-36024765FC42}" type="slidenum">
              <a:rPr lang="de-DE" smtClean="0"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Gallagher &amp; Savage (2020): </a:t>
            </a:r>
          </a:p>
          <a:p>
            <a:pPr lvl="1"/>
            <a:r>
              <a:rPr lang="de-DE" dirty="0" err="1"/>
              <a:t>Commonly</a:t>
            </a:r>
            <a:r>
              <a:rPr lang="de-DE" dirty="0"/>
              <a:t> </a:t>
            </a:r>
            <a:r>
              <a:rPr lang="de-DE" dirty="0" err="1"/>
              <a:t>agreed</a:t>
            </a:r>
            <a:r>
              <a:rPr lang="de-DE" dirty="0"/>
              <a:t> </a:t>
            </a:r>
            <a:r>
              <a:rPr lang="de-DE" dirty="0" err="1"/>
              <a:t>charactertstics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CBL: </a:t>
            </a:r>
            <a:r>
              <a:rPr lang="en-US" dirty="0"/>
              <a:t>global themes, real-world challenges, collaboration between students, academic and extra-academic actors, technology, flexibility, </a:t>
            </a:r>
            <a:r>
              <a:rPr lang="en-US" dirty="0" err="1"/>
              <a:t>multidisciplinarity</a:t>
            </a:r>
            <a:r>
              <a:rPr lang="en-US" dirty="0"/>
              <a:t> and discipline specificity, innovation and creativity, challenge definition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Leijon</a:t>
            </a:r>
            <a:r>
              <a:rPr lang="en-US" dirty="0"/>
              <a:t> et al (2021): “map research on Challenge-Based Learning in HE between 2009 and 2020 with focus on the following research questions: What research has been published? How is CBL defined in HE settings in relation to the definition by Apple? How is CBL in HE grounded scientifically in the research?”</a:t>
            </a:r>
          </a:p>
          <a:p>
            <a:endParaRPr lang="en-US" dirty="0"/>
          </a:p>
          <a:p>
            <a:r>
              <a:rPr lang="de-DE" dirty="0"/>
              <a:t>Van den Beemt et al. (2022):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: Vision </a:t>
            </a:r>
            <a:r>
              <a:rPr lang="de-DE" dirty="0" err="1"/>
              <a:t>of</a:t>
            </a:r>
            <a:r>
              <a:rPr lang="de-DE" dirty="0"/>
              <a:t> CBL, </a:t>
            </a:r>
            <a:r>
              <a:rPr lang="de-DE" dirty="0" err="1"/>
              <a:t>learning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teaching</a:t>
            </a:r>
            <a:r>
              <a:rPr lang="de-DE" dirty="0"/>
              <a:t>, </a:t>
            </a:r>
            <a:r>
              <a:rPr lang="de-DE" dirty="0" err="1"/>
              <a:t>support</a:t>
            </a:r>
            <a:r>
              <a:rPr lang="de-DE" dirty="0"/>
              <a:t>.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dimensions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described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a </a:t>
            </a:r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indicators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scored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course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BE6CD-B76F-4B70-AFDB-36024765FC42}" type="slidenum">
              <a:rPr lang="de-DE" smtClean="0"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BE6CD-B76F-4B70-AFDB-36024765FC42}" type="slidenum">
              <a:rPr lang="de-DE" smtClean="0"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BE6CD-B76F-4B70-AFDB-36024765FC42}" type="slidenum">
              <a:rPr lang="de-DE" smtClean="0"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BE6CD-B76F-4B70-AFDB-36024765FC42}" type="slidenum">
              <a:rPr lang="de-DE" smtClean="0"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19BB-691D-4AD8-BC5E-DD6B27A5566C}" type="slidenum">
              <a:rPr lang="en-US" smtClean="0">
                <a:cs typeface="Arial" panose="020B0604020202020204" pitchFamily="34" charset="0"/>
                <a:sym typeface="Arial" panose="020B0604020202020204" pitchFamily="34" charset="0"/>
              </a:rPr>
              <a:t>25</a:t>
            </a:fld>
            <a:endParaRPr lang="en-US"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01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7.xml"/><Relationship Id="rId7" Type="http://schemas.openxmlformats.org/officeDocument/2006/relationships/image" Target="../media/image4.png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Objekt 5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5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6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rgbClr val="FFFFFF"/>
          </a:solidFill>
        </p:spPr>
        <p:txBody>
          <a:bodyPr bIns="720000" anchor="ctr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4244340"/>
            <a:ext cx="12192000" cy="2011680"/>
          </a:xfrm>
          <a:solidFill>
            <a:srgbClr val="FFFFFF">
              <a:alpha val="95000"/>
            </a:srgb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55" name="Textplatzhalt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6256020"/>
            <a:ext cx="12192000" cy="601980"/>
          </a:xfrm>
          <a:solidFill>
            <a:schemeClr val="tx2"/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9153" y="4580132"/>
            <a:ext cx="9545844" cy="997196"/>
          </a:xfrm>
        </p:spPr>
        <p:txBody>
          <a:bodyPr wrap="square" anchor="b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  <a:br>
              <a:rPr lang="en-GB"/>
            </a:br>
            <a:r>
              <a:rPr lang="en-GB"/>
              <a:t>Click to add 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9940622" y="6381750"/>
            <a:ext cx="1915076" cy="215444"/>
          </a:xfrm>
        </p:spPr>
        <p:txBody>
          <a:bodyPr wrap="none">
            <a:spAutoFit/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7C6CD245-19BC-40DC-9400-F80482E3856B}" type="datetime2">
              <a:rPr lang="en-GB" smtClean="0"/>
              <a:t>Tuesday, 12 September 2023</a:t>
            </a:fld>
            <a:endParaRPr lang="en-GB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53" y="5651375"/>
            <a:ext cx="9545844" cy="369332"/>
          </a:xfrm>
        </p:spPr>
        <p:txBody>
          <a:bodyPr wrap="square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aseline="0">
                <a:solidFill>
                  <a:schemeClr val="bg2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45" name="Textplatzhalter 44"/>
          <p:cNvSpPr>
            <a:spLocks noGrp="1"/>
          </p:cNvSpPr>
          <p:nvPr>
            <p:ph type="body" sz="quarter" idx="18" hasCustomPrompt="1"/>
          </p:nvPr>
        </p:nvSpPr>
        <p:spPr>
          <a:xfrm>
            <a:off x="519153" y="6386057"/>
            <a:ext cx="9056724" cy="21113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Name </a:t>
            </a:r>
            <a:r>
              <a:rPr lang="en-GB" err="1"/>
              <a:t>Name</a:t>
            </a:r>
            <a:r>
              <a:rPr lang="en-GB"/>
              <a:t> </a:t>
            </a:r>
            <a:r>
              <a:rPr lang="en-GB" err="1"/>
              <a:t>Name</a:t>
            </a:r>
            <a:r>
              <a:rPr lang="en-GB"/>
              <a:t> </a:t>
            </a:r>
            <a:r>
              <a:rPr lang="en-GB" err="1"/>
              <a:t>Name</a:t>
            </a:r>
            <a:endParaRPr lang="en-GB"/>
          </a:p>
        </p:txBody>
      </p:sp>
      <p:sp>
        <p:nvSpPr>
          <p:cNvPr id="66" name="Textplatzhalter 65"/>
          <p:cNvSpPr>
            <a:spLocks noGrp="1"/>
          </p:cNvSpPr>
          <p:nvPr>
            <p:ph type="body" sz="quarter" idx="19" hasCustomPrompt="1"/>
          </p:nvPr>
        </p:nvSpPr>
        <p:spPr>
          <a:xfrm>
            <a:off x="10448925" y="4921748"/>
            <a:ext cx="1405434" cy="1057423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70" name="Textplatzhalter 69"/>
          <p:cNvSpPr>
            <a:spLocks noGrp="1"/>
          </p:cNvSpPr>
          <p:nvPr>
            <p:ph type="body" sz="quarter" idx="20" hasCustomPrompt="1"/>
          </p:nvPr>
        </p:nvSpPr>
        <p:spPr>
          <a:xfrm>
            <a:off x="10545046" y="4057923"/>
            <a:ext cx="1646954" cy="123111"/>
          </a:xfrm>
        </p:spPr>
        <p:txBody>
          <a:bodyPr wrap="none" rIns="288000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Source: Photographer / Stock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Objekt 5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5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6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4" name="Freihandform: Form 73"/>
          <p:cNvSpPr/>
          <p:nvPr userDrawn="1"/>
        </p:nvSpPr>
        <p:spPr>
          <a:xfrm>
            <a:off x="7048500" y="2"/>
            <a:ext cx="4807198" cy="4512996"/>
          </a:xfrm>
          <a:custGeom>
            <a:avLst/>
            <a:gdLst>
              <a:gd name="connsiteX0" fmla="*/ 0 w 6063998"/>
              <a:gd name="connsiteY0" fmla="*/ 0 h 5692879"/>
              <a:gd name="connsiteX1" fmla="*/ 280102 w 6063998"/>
              <a:gd name="connsiteY1" fmla="*/ 0 h 5692879"/>
              <a:gd name="connsiteX2" fmla="*/ 280102 w 6063998"/>
              <a:gd name="connsiteY2" fmla="*/ 105899 h 5692879"/>
              <a:gd name="connsiteX3" fmla="*/ 1742068 w 6063998"/>
              <a:gd name="connsiteY3" fmla="*/ 2518133 h 5692879"/>
              <a:gd name="connsiteX4" fmla="*/ 1741073 w 6063998"/>
              <a:gd name="connsiteY4" fmla="*/ 2519979 h 5692879"/>
              <a:gd name="connsiteX5" fmla="*/ 5540090 w 6063998"/>
              <a:gd name="connsiteY5" fmla="*/ 4781436 h 5692879"/>
              <a:gd name="connsiteX6" fmla="*/ 5767542 w 6063998"/>
              <a:gd name="connsiteY6" fmla="*/ 4964922 h 5692879"/>
              <a:gd name="connsiteX7" fmla="*/ 5767542 w 6063998"/>
              <a:gd name="connsiteY7" fmla="*/ 4795572 h 5692879"/>
              <a:gd name="connsiteX8" fmla="*/ 5397792 w 6063998"/>
              <a:gd name="connsiteY8" fmla="*/ 4171919 h 5692879"/>
              <a:gd name="connsiteX9" fmla="*/ 1838828 w 6063998"/>
              <a:gd name="connsiteY9" fmla="*/ 2029071 h 5692879"/>
              <a:gd name="connsiteX10" fmla="*/ 1839408 w 6063998"/>
              <a:gd name="connsiteY10" fmla="*/ 2028200 h 5692879"/>
              <a:gd name="connsiteX11" fmla="*/ 733160 w 6063998"/>
              <a:gd name="connsiteY11" fmla="*/ 76714 h 5692879"/>
              <a:gd name="connsiteX12" fmla="*/ 733160 w 6063998"/>
              <a:gd name="connsiteY12" fmla="*/ 0 h 5692879"/>
              <a:gd name="connsiteX13" fmla="*/ 1013240 w 6063998"/>
              <a:gd name="connsiteY13" fmla="*/ 0 h 5692879"/>
              <a:gd name="connsiteX14" fmla="*/ 1013240 w 6063998"/>
              <a:gd name="connsiteY14" fmla="*/ 76734 h 5692879"/>
              <a:gd name="connsiteX15" fmla="*/ 2101848 w 6063998"/>
              <a:gd name="connsiteY15" fmla="*/ 1854310 h 5692879"/>
              <a:gd name="connsiteX16" fmla="*/ 2099652 w 6063998"/>
              <a:gd name="connsiteY16" fmla="*/ 1858351 h 5692879"/>
              <a:gd name="connsiteX17" fmla="*/ 5540629 w 6063998"/>
              <a:gd name="connsiteY17" fmla="*/ 3906681 h 5692879"/>
              <a:gd name="connsiteX18" fmla="*/ 5661214 w 6063998"/>
              <a:gd name="connsiteY18" fmla="*/ 3990485 h 5692879"/>
              <a:gd name="connsiteX19" fmla="*/ 5767521 w 6063998"/>
              <a:gd name="connsiteY19" fmla="*/ 4089568 h 5692879"/>
              <a:gd name="connsiteX20" fmla="*/ 5767521 w 6063998"/>
              <a:gd name="connsiteY20" fmla="*/ 4089587 h 5692879"/>
              <a:gd name="connsiteX21" fmla="*/ 5767542 w 6063998"/>
              <a:gd name="connsiteY21" fmla="*/ 4089587 h 5692879"/>
              <a:gd name="connsiteX22" fmla="*/ 5767521 w 6063998"/>
              <a:gd name="connsiteY22" fmla="*/ 4089568 h 5692879"/>
              <a:gd name="connsiteX23" fmla="*/ 5767521 w 6063998"/>
              <a:gd name="connsiteY23" fmla="*/ 3944426 h 5692879"/>
              <a:gd name="connsiteX24" fmla="*/ 5397772 w 6063998"/>
              <a:gd name="connsiteY24" fmla="*/ 3296397 h 5692879"/>
              <a:gd name="connsiteX25" fmla="*/ 2258036 w 6063998"/>
              <a:gd name="connsiteY25" fmla="*/ 1412798 h 5692879"/>
              <a:gd name="connsiteX26" fmla="*/ 2190918 w 6063998"/>
              <a:gd name="connsiteY26" fmla="*/ 1372523 h 5692879"/>
              <a:gd name="connsiteX27" fmla="*/ 2149441 w 6063998"/>
              <a:gd name="connsiteY27" fmla="*/ 1347628 h 5692879"/>
              <a:gd name="connsiteX28" fmla="*/ 2150270 w 6063998"/>
              <a:gd name="connsiteY28" fmla="*/ 1346509 h 5692879"/>
              <a:gd name="connsiteX29" fmla="*/ 1466402 w 6063998"/>
              <a:gd name="connsiteY29" fmla="*/ 61872 h 5692879"/>
              <a:gd name="connsiteX30" fmla="*/ 1466402 w 6063998"/>
              <a:gd name="connsiteY30" fmla="*/ 0 h 5692879"/>
              <a:gd name="connsiteX31" fmla="*/ 1746525 w 6063998"/>
              <a:gd name="connsiteY31" fmla="*/ 0 h 5692879"/>
              <a:gd name="connsiteX32" fmla="*/ 1746525 w 6063998"/>
              <a:gd name="connsiteY32" fmla="*/ 61872 h 5692879"/>
              <a:gd name="connsiteX33" fmla="*/ 2369742 w 6063998"/>
              <a:gd name="connsiteY33" fmla="*/ 1153175 h 5692879"/>
              <a:gd name="connsiteX34" fmla="*/ 2383711 w 6063998"/>
              <a:gd name="connsiteY34" fmla="*/ 1161550 h 5692879"/>
              <a:gd name="connsiteX35" fmla="*/ 2456178 w 6063998"/>
              <a:gd name="connsiteY35" fmla="*/ 1200602 h 5692879"/>
              <a:gd name="connsiteX36" fmla="*/ 3017707 w 6063998"/>
              <a:gd name="connsiteY36" fmla="*/ 1333097 h 5692879"/>
              <a:gd name="connsiteX37" fmla="*/ 3046230 w 6063998"/>
              <a:gd name="connsiteY37" fmla="*/ 1333097 h 5692879"/>
              <a:gd name="connsiteX38" fmla="*/ 3054687 w 6063998"/>
              <a:gd name="connsiteY38" fmla="*/ 1332661 h 5692879"/>
              <a:gd name="connsiteX39" fmla="*/ 4317432 w 6063998"/>
              <a:gd name="connsiteY39" fmla="*/ 61872 h 5692879"/>
              <a:gd name="connsiteX40" fmla="*/ 4317432 w 6063998"/>
              <a:gd name="connsiteY40" fmla="*/ 0 h 5692879"/>
              <a:gd name="connsiteX41" fmla="*/ 4597534 w 6063998"/>
              <a:gd name="connsiteY41" fmla="*/ 0 h 5692879"/>
              <a:gd name="connsiteX42" fmla="*/ 4597534 w 6063998"/>
              <a:gd name="connsiteY42" fmla="*/ 61851 h 5692879"/>
              <a:gd name="connsiteX43" fmla="*/ 3132190 w 6063998"/>
              <a:gd name="connsiteY43" fmla="*/ 1610587 h 5692879"/>
              <a:gd name="connsiteX44" fmla="*/ 3714820 w 6063998"/>
              <a:gd name="connsiteY44" fmla="*/ 1960129 h 5692879"/>
              <a:gd name="connsiteX45" fmla="*/ 5050675 w 6063998"/>
              <a:gd name="connsiteY45" fmla="*/ 76714 h 5692879"/>
              <a:gd name="connsiteX46" fmla="*/ 5050675 w 6063998"/>
              <a:gd name="connsiteY46" fmla="*/ 0 h 5692879"/>
              <a:gd name="connsiteX47" fmla="*/ 5330798 w 6063998"/>
              <a:gd name="connsiteY47" fmla="*/ 0 h 5692879"/>
              <a:gd name="connsiteX48" fmla="*/ 5330798 w 6063998"/>
              <a:gd name="connsiteY48" fmla="*/ 76714 h 5692879"/>
              <a:gd name="connsiteX49" fmla="*/ 4013847 w 6063998"/>
              <a:gd name="connsiteY49" fmla="*/ 2139511 h 5692879"/>
              <a:gd name="connsiteX50" fmla="*/ 4486762 w 6063998"/>
              <a:gd name="connsiteY50" fmla="*/ 2423218 h 5692879"/>
              <a:gd name="connsiteX51" fmla="*/ 5783897 w 6063998"/>
              <a:gd name="connsiteY51" fmla="*/ 105899 h 5692879"/>
              <a:gd name="connsiteX52" fmla="*/ 5783897 w 6063998"/>
              <a:gd name="connsiteY52" fmla="*/ 0 h 5692879"/>
              <a:gd name="connsiteX53" fmla="*/ 6063998 w 6063998"/>
              <a:gd name="connsiteY53" fmla="*/ 0 h 5692879"/>
              <a:gd name="connsiteX54" fmla="*/ 6063998 w 6063998"/>
              <a:gd name="connsiteY54" fmla="*/ 105899 h 5692879"/>
              <a:gd name="connsiteX55" fmla="*/ 4754656 w 6063998"/>
              <a:gd name="connsiteY55" fmla="*/ 2583946 h 5692879"/>
              <a:gd name="connsiteX56" fmla="*/ 5541086 w 6063998"/>
              <a:gd name="connsiteY56" fmla="*/ 3055742 h 5692879"/>
              <a:gd name="connsiteX57" fmla="*/ 6047644 w 6063998"/>
              <a:gd name="connsiteY57" fmla="*/ 3944406 h 5692879"/>
              <a:gd name="connsiteX58" fmla="*/ 6047664 w 6063998"/>
              <a:gd name="connsiteY58" fmla="*/ 3944406 h 5692879"/>
              <a:gd name="connsiteX59" fmla="*/ 6047664 w 6063998"/>
              <a:gd name="connsiteY59" fmla="*/ 5580801 h 5692879"/>
              <a:gd name="connsiteX60" fmla="*/ 6047623 w 6063998"/>
              <a:gd name="connsiteY60" fmla="*/ 5692879 h 5692879"/>
              <a:gd name="connsiteX61" fmla="*/ 5648250 w 6063998"/>
              <a:gd name="connsiteY61" fmla="*/ 5200603 h 5692879"/>
              <a:gd name="connsiteX62" fmla="*/ 1532525 w 6063998"/>
              <a:gd name="connsiteY62" fmla="*/ 2721789 h 5692879"/>
              <a:gd name="connsiteX63" fmla="*/ 1532981 w 6063998"/>
              <a:gd name="connsiteY63" fmla="*/ 2721209 h 5692879"/>
              <a:gd name="connsiteX64" fmla="*/ 0 w 6063998"/>
              <a:gd name="connsiteY64" fmla="*/ 105899 h 5692879"/>
              <a:gd name="connsiteX65" fmla="*/ 0 w 6063998"/>
              <a:gd name="connsiteY65" fmla="*/ 0 h 569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3998" h="5692879">
                <a:moveTo>
                  <a:pt x="0" y="0"/>
                </a:moveTo>
                <a:lnTo>
                  <a:pt x="280102" y="0"/>
                </a:lnTo>
                <a:lnTo>
                  <a:pt x="280102" y="105899"/>
                </a:lnTo>
                <a:cubicBezTo>
                  <a:pt x="280102" y="1152492"/>
                  <a:pt x="873967" y="2062484"/>
                  <a:pt x="1742068" y="2518133"/>
                </a:cubicBezTo>
                <a:lnTo>
                  <a:pt x="1741073" y="2519979"/>
                </a:lnTo>
                <a:lnTo>
                  <a:pt x="5540090" y="4781436"/>
                </a:lnTo>
                <a:cubicBezTo>
                  <a:pt x="5625346" y="4831785"/>
                  <a:pt x="5701419" y="4894053"/>
                  <a:pt x="5767542" y="4964922"/>
                </a:cubicBezTo>
                <a:lnTo>
                  <a:pt x="5767542" y="4795572"/>
                </a:lnTo>
                <a:cubicBezTo>
                  <a:pt x="5767542" y="4530642"/>
                  <a:pt x="5625864" y="4306716"/>
                  <a:pt x="5397792" y="4171919"/>
                </a:cubicBezTo>
                <a:lnTo>
                  <a:pt x="1838828" y="2029071"/>
                </a:lnTo>
                <a:lnTo>
                  <a:pt x="1839408" y="2028200"/>
                </a:lnTo>
                <a:cubicBezTo>
                  <a:pt x="1177325" y="1629491"/>
                  <a:pt x="733160" y="904291"/>
                  <a:pt x="733160" y="76714"/>
                </a:cubicBezTo>
                <a:lnTo>
                  <a:pt x="733160" y="0"/>
                </a:lnTo>
                <a:lnTo>
                  <a:pt x="1013240" y="0"/>
                </a:lnTo>
                <a:lnTo>
                  <a:pt x="1013240" y="76734"/>
                </a:lnTo>
                <a:cubicBezTo>
                  <a:pt x="1013240" y="850832"/>
                  <a:pt x="1456287" y="1523009"/>
                  <a:pt x="2101848" y="1854310"/>
                </a:cubicBezTo>
                <a:lnTo>
                  <a:pt x="2099652" y="1858351"/>
                </a:lnTo>
                <a:lnTo>
                  <a:pt x="5540629" y="3906681"/>
                </a:lnTo>
                <a:cubicBezTo>
                  <a:pt x="5583132" y="3931793"/>
                  <a:pt x="5623361" y="3959864"/>
                  <a:pt x="5661214" y="3990485"/>
                </a:cubicBezTo>
                <a:lnTo>
                  <a:pt x="5767521" y="4089568"/>
                </a:lnTo>
                <a:lnTo>
                  <a:pt x="5767521" y="4089587"/>
                </a:lnTo>
                <a:lnTo>
                  <a:pt x="5767542" y="4089587"/>
                </a:lnTo>
                <a:lnTo>
                  <a:pt x="5767521" y="4089568"/>
                </a:lnTo>
                <a:lnTo>
                  <a:pt x="5767521" y="3944426"/>
                </a:lnTo>
                <a:cubicBezTo>
                  <a:pt x="5767521" y="3679497"/>
                  <a:pt x="5625844" y="3431194"/>
                  <a:pt x="5397772" y="3296397"/>
                </a:cubicBezTo>
                <a:lnTo>
                  <a:pt x="2258036" y="1412798"/>
                </a:lnTo>
                <a:cubicBezTo>
                  <a:pt x="2235276" y="1399946"/>
                  <a:pt x="2212952" y="1386472"/>
                  <a:pt x="2190918" y="1372523"/>
                </a:cubicBezTo>
                <a:lnTo>
                  <a:pt x="2149441" y="1347628"/>
                </a:lnTo>
                <a:lnTo>
                  <a:pt x="2150270" y="1346509"/>
                </a:lnTo>
                <a:cubicBezTo>
                  <a:pt x="1738129" y="1067422"/>
                  <a:pt x="1466402" y="596040"/>
                  <a:pt x="1466402" y="61872"/>
                </a:cubicBezTo>
                <a:lnTo>
                  <a:pt x="1466402" y="0"/>
                </a:lnTo>
                <a:lnTo>
                  <a:pt x="1746525" y="0"/>
                </a:lnTo>
                <a:lnTo>
                  <a:pt x="1746525" y="61872"/>
                </a:lnTo>
                <a:cubicBezTo>
                  <a:pt x="1746525" y="525958"/>
                  <a:pt x="1997296" y="931382"/>
                  <a:pt x="2369742" y="1153175"/>
                </a:cubicBezTo>
                <a:lnTo>
                  <a:pt x="2383711" y="1161550"/>
                </a:lnTo>
                <a:cubicBezTo>
                  <a:pt x="2407425" y="1175251"/>
                  <a:pt x="2431512" y="1188393"/>
                  <a:pt x="2456178" y="1200602"/>
                </a:cubicBezTo>
                <a:cubicBezTo>
                  <a:pt x="2625776" y="1284614"/>
                  <a:pt x="2815959" y="1333097"/>
                  <a:pt x="3017707" y="1333097"/>
                </a:cubicBezTo>
                <a:lnTo>
                  <a:pt x="3046230" y="1333097"/>
                </a:lnTo>
                <a:cubicBezTo>
                  <a:pt x="3049068" y="1333097"/>
                  <a:pt x="3051826" y="1332684"/>
                  <a:pt x="3054687" y="1332661"/>
                </a:cubicBezTo>
                <a:cubicBezTo>
                  <a:pt x="3751716" y="1328040"/>
                  <a:pt x="4317432" y="759960"/>
                  <a:pt x="4317432" y="61872"/>
                </a:cubicBezTo>
                <a:lnTo>
                  <a:pt x="4317432" y="0"/>
                </a:lnTo>
                <a:lnTo>
                  <a:pt x="4597534" y="0"/>
                </a:lnTo>
                <a:lnTo>
                  <a:pt x="4597534" y="61851"/>
                </a:lnTo>
                <a:cubicBezTo>
                  <a:pt x="4597534" y="888413"/>
                  <a:pt x="3947722" y="1565793"/>
                  <a:pt x="3132190" y="1610587"/>
                </a:cubicBezTo>
                <a:lnTo>
                  <a:pt x="3714820" y="1960129"/>
                </a:lnTo>
                <a:cubicBezTo>
                  <a:pt x="4491820" y="1686556"/>
                  <a:pt x="5050675" y="946100"/>
                  <a:pt x="5050675" y="76714"/>
                </a:cubicBezTo>
                <a:lnTo>
                  <a:pt x="5050675" y="0"/>
                </a:lnTo>
                <a:lnTo>
                  <a:pt x="5330798" y="0"/>
                </a:lnTo>
                <a:lnTo>
                  <a:pt x="5330798" y="76714"/>
                </a:lnTo>
                <a:cubicBezTo>
                  <a:pt x="5330798" y="989173"/>
                  <a:pt x="4790577" y="1776538"/>
                  <a:pt x="4013847" y="2139511"/>
                </a:cubicBezTo>
                <a:lnTo>
                  <a:pt x="4486762" y="2423218"/>
                </a:lnTo>
                <a:cubicBezTo>
                  <a:pt x="5264114" y="1943276"/>
                  <a:pt x="5783897" y="1084626"/>
                  <a:pt x="5783897" y="105899"/>
                </a:cubicBezTo>
                <a:lnTo>
                  <a:pt x="5783897" y="0"/>
                </a:lnTo>
                <a:lnTo>
                  <a:pt x="6063998" y="0"/>
                </a:lnTo>
                <a:lnTo>
                  <a:pt x="6063998" y="105899"/>
                </a:lnTo>
                <a:cubicBezTo>
                  <a:pt x="6063998" y="1133836"/>
                  <a:pt x="5544588" y="2042420"/>
                  <a:pt x="4754656" y="2583946"/>
                </a:cubicBezTo>
                <a:lnTo>
                  <a:pt x="5541086" y="3055742"/>
                </a:lnTo>
                <a:cubicBezTo>
                  <a:pt x="5853234" y="3240246"/>
                  <a:pt x="6047644" y="3580936"/>
                  <a:pt x="6047644" y="3944406"/>
                </a:cubicBezTo>
                <a:lnTo>
                  <a:pt x="6047664" y="3944406"/>
                </a:lnTo>
                <a:lnTo>
                  <a:pt x="6047664" y="5580801"/>
                </a:lnTo>
                <a:cubicBezTo>
                  <a:pt x="6047664" y="5622402"/>
                  <a:pt x="6047644" y="5659072"/>
                  <a:pt x="6047623" y="5692879"/>
                </a:cubicBezTo>
                <a:cubicBezTo>
                  <a:pt x="5962762" y="5459623"/>
                  <a:pt x="5804128" y="5292741"/>
                  <a:pt x="5648250" y="5200603"/>
                </a:cubicBezTo>
                <a:lnTo>
                  <a:pt x="1532525" y="2721789"/>
                </a:lnTo>
                <a:cubicBezTo>
                  <a:pt x="1532671" y="2721582"/>
                  <a:pt x="1532836" y="2721415"/>
                  <a:pt x="1532981" y="2721209"/>
                </a:cubicBezTo>
                <a:cubicBezTo>
                  <a:pt x="619404" y="2205635"/>
                  <a:pt x="0" y="1227590"/>
                  <a:pt x="0" y="105899"/>
                </a:cubicBez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63" name="Grafik 62" descr="Ein Bild, das Essen enthält.&#10;&#10;Automatisch generierte Beschreib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489534"/>
            <a:ext cx="2439015" cy="183507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9153" y="4580132"/>
            <a:ext cx="11336544" cy="997196"/>
          </a:xfrm>
        </p:spPr>
        <p:txBody>
          <a:bodyPr wrap="square" anchor="b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  <a:br>
              <a:rPr lang="en-GB"/>
            </a:br>
            <a:r>
              <a:rPr lang="en-GB"/>
              <a:t>Click to add 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9940622" y="6381750"/>
            <a:ext cx="1915076" cy="215444"/>
          </a:xfrm>
        </p:spPr>
        <p:txBody>
          <a:bodyPr wrap="none">
            <a:spAutoFit/>
          </a:bodyPr>
          <a:lstStyle>
            <a:lvl1pPr algn="r">
              <a:defRPr sz="14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62C00EA-832C-4B51-8D4B-BF9EB32696EB}" type="datetime2">
              <a:rPr lang="en-GB" smtClean="0"/>
              <a:t>Tuesday, 12 September 2023</a:t>
            </a:fld>
            <a:endParaRPr lang="en-GB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53" y="5651375"/>
            <a:ext cx="11336544" cy="369332"/>
          </a:xfrm>
        </p:spPr>
        <p:txBody>
          <a:bodyPr wrap="square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aseline="0">
                <a:solidFill>
                  <a:schemeClr val="bg2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45" name="Textplatzhalter 44"/>
          <p:cNvSpPr>
            <a:spLocks noGrp="1"/>
          </p:cNvSpPr>
          <p:nvPr>
            <p:ph type="body" sz="quarter" idx="18" hasCustomPrompt="1"/>
          </p:nvPr>
        </p:nvSpPr>
        <p:spPr>
          <a:xfrm>
            <a:off x="519153" y="6386057"/>
            <a:ext cx="9056724" cy="21113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>
                    <a:alpha val="60000"/>
                  </a:schemeClr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Name </a:t>
            </a:r>
            <a:r>
              <a:rPr lang="en-GB" err="1"/>
              <a:t>Name</a:t>
            </a:r>
            <a:r>
              <a:rPr lang="en-GB"/>
              <a:t> </a:t>
            </a:r>
            <a:r>
              <a:rPr lang="en-GB" err="1"/>
              <a:t>Name</a:t>
            </a:r>
            <a:r>
              <a:rPr lang="en-GB"/>
              <a:t> </a:t>
            </a:r>
            <a:r>
              <a:rPr lang="en-GB" err="1"/>
              <a:t>Name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 image">
    <p:bg>
      <p:bgPr>
        <a:gradFill>
          <a:gsLst>
            <a:gs pos="0">
              <a:srgbClr val="252A2F"/>
            </a:gs>
            <a:gs pos="100000">
              <a:srgbClr val="15191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6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rgbClr val="FFFFFF"/>
          </a:solidFill>
          <a:ln>
            <a:noFill/>
          </a:ln>
        </p:spPr>
        <p:txBody>
          <a:bodyPr vert="horz" lIns="0" tIns="720000" rIns="0" bIns="0" rtlCol="0" anchor="ctr" anchorCtr="0">
            <a:noAutofit/>
          </a:bodyPr>
          <a:lstStyle>
            <a:lvl1pPr marL="0" indent="0" algn="ctr">
              <a:buNone/>
              <a:defRPr lang="de-DE">
                <a:solidFill>
                  <a:schemeClr val="bg1"/>
                </a:solidFill>
              </a:defRPr>
            </a:lvl1pPr>
          </a:lstStyle>
          <a:p>
            <a:pPr marL="179705" lvl="0" indent="-179705" algn="ctr"/>
            <a:r>
              <a:rPr lang="en-GB"/>
              <a:t>Insert image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30000"/>
            <a:ext cx="12192000" cy="1728000"/>
          </a:xfrm>
          <a:solidFill>
            <a:srgbClr val="FFFFFF">
              <a:alpha val="90000"/>
            </a:srgb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de-DE"/>
            </a:lvl1pPr>
          </a:lstStyle>
          <a:p>
            <a:pPr marL="0" lvl="0" indent="0">
              <a:buFont typeface="Arial" panose="020B0604020202020204" pitchFamily="34" charset="0"/>
              <a:buNone/>
            </a:pPr>
            <a:r>
              <a:rPr lang="en-GB"/>
              <a:t> 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0545046" y="4933205"/>
            <a:ext cx="1646954" cy="123111"/>
          </a:xfrm>
        </p:spPr>
        <p:txBody>
          <a:bodyPr wrap="none" rIns="288000">
            <a:spAutoFit/>
          </a:bodyPr>
          <a:lstStyle>
            <a:lvl1pPr marL="0" indent="0" algn="r">
              <a:buFont typeface="Arial" panose="020B0604020202020204" pitchFamily="34" charset="0"/>
              <a:buNone/>
              <a:defRPr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Source: Photographer / Stock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9153" y="5495402"/>
            <a:ext cx="10111741" cy="997196"/>
          </a:xfrm>
        </p:spPr>
        <p:txBody>
          <a:bodyPr wrap="square" anchor="t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  <a:br>
              <a:rPr lang="en-GB"/>
            </a:br>
            <a:r>
              <a:rPr lang="en-GB"/>
              <a:t>Click to add title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9153" y="2694653"/>
            <a:ext cx="2369238" cy="2554545"/>
          </a:xfrm>
        </p:spPr>
        <p:txBody>
          <a:bodyPr wrap="none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6600">
                <a:solidFill>
                  <a:schemeClr val="bg2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5" name="Textplatzhalt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0760200" y="5602922"/>
            <a:ext cx="1094160" cy="823225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179705" indent="0">
              <a:buNone/>
              <a:defRPr/>
            </a:lvl2pPr>
            <a:lvl3pPr marL="360045" indent="0">
              <a:buNone/>
              <a:defRPr/>
            </a:lvl3pPr>
            <a:lvl4pPr marL="539750" indent="0">
              <a:buNone/>
              <a:defRPr/>
            </a:lvl4pPr>
            <a:lvl5pPr marL="720090" indent="0">
              <a:buNone/>
              <a:defRPr/>
            </a:lvl5pPr>
          </a:lstStyle>
          <a:p>
            <a:pPr lvl="0"/>
            <a:r>
              <a:rPr lang="en-GB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6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519152" y="4580132"/>
            <a:ext cx="9000000" cy="997200"/>
          </a:xfrm>
        </p:spPr>
        <p:txBody>
          <a:bodyPr wrap="square" anchor="t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platzhalter 4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9153" y="2151728"/>
            <a:ext cx="2369238" cy="2554545"/>
          </a:xfrm>
        </p:spPr>
        <p:txBody>
          <a:bodyPr wrap="none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6600">
                <a:solidFill>
                  <a:schemeClr val="bg2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/>
            </a:lvl2pPr>
            <a:lvl3pPr marL="360045" indent="0">
              <a:buFont typeface="Arial" panose="020B0604020202020204" pitchFamily="34" charset="0"/>
              <a:buNone/>
              <a:defRPr/>
            </a:lvl3pPr>
            <a:lvl4pPr marL="539750" indent="0">
              <a:buFont typeface="Arial" panose="020B0604020202020204" pitchFamily="34" charset="0"/>
              <a:buNone/>
              <a:defRPr/>
            </a:lvl4pPr>
            <a:lvl5pPr marL="72009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GB"/>
              <a:t>00</a:t>
            </a:r>
          </a:p>
        </p:txBody>
      </p:sp>
      <p:pic>
        <p:nvPicPr>
          <p:cNvPr id="21" name="Grafik 20" descr="Ein Bild, das Essen enthält.&#10;&#10;Automatisch generierte Beschreibu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200" y="5602922"/>
            <a:ext cx="1094160" cy="823226"/>
          </a:xfrm>
          <a:prstGeom prst="rect">
            <a:avLst/>
          </a:prstGeom>
        </p:spPr>
      </p:pic>
      <p:sp>
        <p:nvSpPr>
          <p:cNvPr id="49" name="Freihandform: Form 48"/>
          <p:cNvSpPr/>
          <p:nvPr userDrawn="1"/>
        </p:nvSpPr>
        <p:spPr>
          <a:xfrm>
            <a:off x="8142286" y="1"/>
            <a:ext cx="3713411" cy="3486149"/>
          </a:xfrm>
          <a:custGeom>
            <a:avLst/>
            <a:gdLst>
              <a:gd name="connsiteX0" fmla="*/ 0 w 6063998"/>
              <a:gd name="connsiteY0" fmla="*/ 0 h 5692879"/>
              <a:gd name="connsiteX1" fmla="*/ 280102 w 6063998"/>
              <a:gd name="connsiteY1" fmla="*/ 0 h 5692879"/>
              <a:gd name="connsiteX2" fmla="*/ 280102 w 6063998"/>
              <a:gd name="connsiteY2" fmla="*/ 105899 h 5692879"/>
              <a:gd name="connsiteX3" fmla="*/ 1742068 w 6063998"/>
              <a:gd name="connsiteY3" fmla="*/ 2518133 h 5692879"/>
              <a:gd name="connsiteX4" fmla="*/ 1741073 w 6063998"/>
              <a:gd name="connsiteY4" fmla="*/ 2519979 h 5692879"/>
              <a:gd name="connsiteX5" fmla="*/ 5540090 w 6063998"/>
              <a:gd name="connsiteY5" fmla="*/ 4781436 h 5692879"/>
              <a:gd name="connsiteX6" fmla="*/ 5767542 w 6063998"/>
              <a:gd name="connsiteY6" fmla="*/ 4964922 h 5692879"/>
              <a:gd name="connsiteX7" fmla="*/ 5767542 w 6063998"/>
              <a:gd name="connsiteY7" fmla="*/ 4795572 h 5692879"/>
              <a:gd name="connsiteX8" fmla="*/ 5397792 w 6063998"/>
              <a:gd name="connsiteY8" fmla="*/ 4171919 h 5692879"/>
              <a:gd name="connsiteX9" fmla="*/ 1838828 w 6063998"/>
              <a:gd name="connsiteY9" fmla="*/ 2029071 h 5692879"/>
              <a:gd name="connsiteX10" fmla="*/ 1839408 w 6063998"/>
              <a:gd name="connsiteY10" fmla="*/ 2028200 h 5692879"/>
              <a:gd name="connsiteX11" fmla="*/ 733160 w 6063998"/>
              <a:gd name="connsiteY11" fmla="*/ 76714 h 5692879"/>
              <a:gd name="connsiteX12" fmla="*/ 733160 w 6063998"/>
              <a:gd name="connsiteY12" fmla="*/ 0 h 5692879"/>
              <a:gd name="connsiteX13" fmla="*/ 1013240 w 6063998"/>
              <a:gd name="connsiteY13" fmla="*/ 0 h 5692879"/>
              <a:gd name="connsiteX14" fmla="*/ 1013240 w 6063998"/>
              <a:gd name="connsiteY14" fmla="*/ 76734 h 5692879"/>
              <a:gd name="connsiteX15" fmla="*/ 2101848 w 6063998"/>
              <a:gd name="connsiteY15" fmla="*/ 1854310 h 5692879"/>
              <a:gd name="connsiteX16" fmla="*/ 2099652 w 6063998"/>
              <a:gd name="connsiteY16" fmla="*/ 1858351 h 5692879"/>
              <a:gd name="connsiteX17" fmla="*/ 5540629 w 6063998"/>
              <a:gd name="connsiteY17" fmla="*/ 3906681 h 5692879"/>
              <a:gd name="connsiteX18" fmla="*/ 5661214 w 6063998"/>
              <a:gd name="connsiteY18" fmla="*/ 3990485 h 5692879"/>
              <a:gd name="connsiteX19" fmla="*/ 5767521 w 6063998"/>
              <a:gd name="connsiteY19" fmla="*/ 4089568 h 5692879"/>
              <a:gd name="connsiteX20" fmla="*/ 5767521 w 6063998"/>
              <a:gd name="connsiteY20" fmla="*/ 4089587 h 5692879"/>
              <a:gd name="connsiteX21" fmla="*/ 5767542 w 6063998"/>
              <a:gd name="connsiteY21" fmla="*/ 4089587 h 5692879"/>
              <a:gd name="connsiteX22" fmla="*/ 5767521 w 6063998"/>
              <a:gd name="connsiteY22" fmla="*/ 4089568 h 5692879"/>
              <a:gd name="connsiteX23" fmla="*/ 5767521 w 6063998"/>
              <a:gd name="connsiteY23" fmla="*/ 3944426 h 5692879"/>
              <a:gd name="connsiteX24" fmla="*/ 5397772 w 6063998"/>
              <a:gd name="connsiteY24" fmla="*/ 3296397 h 5692879"/>
              <a:gd name="connsiteX25" fmla="*/ 2258036 w 6063998"/>
              <a:gd name="connsiteY25" fmla="*/ 1412798 h 5692879"/>
              <a:gd name="connsiteX26" fmla="*/ 2190918 w 6063998"/>
              <a:gd name="connsiteY26" fmla="*/ 1372523 h 5692879"/>
              <a:gd name="connsiteX27" fmla="*/ 2149441 w 6063998"/>
              <a:gd name="connsiteY27" fmla="*/ 1347628 h 5692879"/>
              <a:gd name="connsiteX28" fmla="*/ 2150270 w 6063998"/>
              <a:gd name="connsiteY28" fmla="*/ 1346509 h 5692879"/>
              <a:gd name="connsiteX29" fmla="*/ 1466402 w 6063998"/>
              <a:gd name="connsiteY29" fmla="*/ 61872 h 5692879"/>
              <a:gd name="connsiteX30" fmla="*/ 1466402 w 6063998"/>
              <a:gd name="connsiteY30" fmla="*/ 0 h 5692879"/>
              <a:gd name="connsiteX31" fmla="*/ 1746525 w 6063998"/>
              <a:gd name="connsiteY31" fmla="*/ 0 h 5692879"/>
              <a:gd name="connsiteX32" fmla="*/ 1746525 w 6063998"/>
              <a:gd name="connsiteY32" fmla="*/ 61872 h 5692879"/>
              <a:gd name="connsiteX33" fmla="*/ 2369742 w 6063998"/>
              <a:gd name="connsiteY33" fmla="*/ 1153175 h 5692879"/>
              <a:gd name="connsiteX34" fmla="*/ 2383711 w 6063998"/>
              <a:gd name="connsiteY34" fmla="*/ 1161550 h 5692879"/>
              <a:gd name="connsiteX35" fmla="*/ 2456178 w 6063998"/>
              <a:gd name="connsiteY35" fmla="*/ 1200602 h 5692879"/>
              <a:gd name="connsiteX36" fmla="*/ 3017707 w 6063998"/>
              <a:gd name="connsiteY36" fmla="*/ 1333097 h 5692879"/>
              <a:gd name="connsiteX37" fmla="*/ 3046230 w 6063998"/>
              <a:gd name="connsiteY37" fmla="*/ 1333097 h 5692879"/>
              <a:gd name="connsiteX38" fmla="*/ 3054687 w 6063998"/>
              <a:gd name="connsiteY38" fmla="*/ 1332661 h 5692879"/>
              <a:gd name="connsiteX39" fmla="*/ 4317432 w 6063998"/>
              <a:gd name="connsiteY39" fmla="*/ 61872 h 5692879"/>
              <a:gd name="connsiteX40" fmla="*/ 4317432 w 6063998"/>
              <a:gd name="connsiteY40" fmla="*/ 0 h 5692879"/>
              <a:gd name="connsiteX41" fmla="*/ 4597534 w 6063998"/>
              <a:gd name="connsiteY41" fmla="*/ 0 h 5692879"/>
              <a:gd name="connsiteX42" fmla="*/ 4597534 w 6063998"/>
              <a:gd name="connsiteY42" fmla="*/ 61851 h 5692879"/>
              <a:gd name="connsiteX43" fmla="*/ 3132190 w 6063998"/>
              <a:gd name="connsiteY43" fmla="*/ 1610587 h 5692879"/>
              <a:gd name="connsiteX44" fmla="*/ 3714820 w 6063998"/>
              <a:gd name="connsiteY44" fmla="*/ 1960129 h 5692879"/>
              <a:gd name="connsiteX45" fmla="*/ 5050675 w 6063998"/>
              <a:gd name="connsiteY45" fmla="*/ 76714 h 5692879"/>
              <a:gd name="connsiteX46" fmla="*/ 5050675 w 6063998"/>
              <a:gd name="connsiteY46" fmla="*/ 0 h 5692879"/>
              <a:gd name="connsiteX47" fmla="*/ 5330798 w 6063998"/>
              <a:gd name="connsiteY47" fmla="*/ 0 h 5692879"/>
              <a:gd name="connsiteX48" fmla="*/ 5330798 w 6063998"/>
              <a:gd name="connsiteY48" fmla="*/ 76714 h 5692879"/>
              <a:gd name="connsiteX49" fmla="*/ 4013847 w 6063998"/>
              <a:gd name="connsiteY49" fmla="*/ 2139511 h 5692879"/>
              <a:gd name="connsiteX50" fmla="*/ 4486762 w 6063998"/>
              <a:gd name="connsiteY50" fmla="*/ 2423218 h 5692879"/>
              <a:gd name="connsiteX51" fmla="*/ 5783897 w 6063998"/>
              <a:gd name="connsiteY51" fmla="*/ 105899 h 5692879"/>
              <a:gd name="connsiteX52" fmla="*/ 5783897 w 6063998"/>
              <a:gd name="connsiteY52" fmla="*/ 0 h 5692879"/>
              <a:gd name="connsiteX53" fmla="*/ 6063998 w 6063998"/>
              <a:gd name="connsiteY53" fmla="*/ 0 h 5692879"/>
              <a:gd name="connsiteX54" fmla="*/ 6063998 w 6063998"/>
              <a:gd name="connsiteY54" fmla="*/ 105899 h 5692879"/>
              <a:gd name="connsiteX55" fmla="*/ 4754656 w 6063998"/>
              <a:gd name="connsiteY55" fmla="*/ 2583946 h 5692879"/>
              <a:gd name="connsiteX56" fmla="*/ 5541086 w 6063998"/>
              <a:gd name="connsiteY56" fmla="*/ 3055742 h 5692879"/>
              <a:gd name="connsiteX57" fmla="*/ 6047644 w 6063998"/>
              <a:gd name="connsiteY57" fmla="*/ 3944406 h 5692879"/>
              <a:gd name="connsiteX58" fmla="*/ 6047664 w 6063998"/>
              <a:gd name="connsiteY58" fmla="*/ 3944406 h 5692879"/>
              <a:gd name="connsiteX59" fmla="*/ 6047664 w 6063998"/>
              <a:gd name="connsiteY59" fmla="*/ 5580801 h 5692879"/>
              <a:gd name="connsiteX60" fmla="*/ 6047623 w 6063998"/>
              <a:gd name="connsiteY60" fmla="*/ 5692879 h 5692879"/>
              <a:gd name="connsiteX61" fmla="*/ 5648250 w 6063998"/>
              <a:gd name="connsiteY61" fmla="*/ 5200603 h 5692879"/>
              <a:gd name="connsiteX62" fmla="*/ 1532525 w 6063998"/>
              <a:gd name="connsiteY62" fmla="*/ 2721789 h 5692879"/>
              <a:gd name="connsiteX63" fmla="*/ 1532981 w 6063998"/>
              <a:gd name="connsiteY63" fmla="*/ 2721209 h 5692879"/>
              <a:gd name="connsiteX64" fmla="*/ 0 w 6063998"/>
              <a:gd name="connsiteY64" fmla="*/ 105899 h 5692879"/>
              <a:gd name="connsiteX65" fmla="*/ 0 w 6063998"/>
              <a:gd name="connsiteY65" fmla="*/ 0 h 569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3998" h="5692879">
                <a:moveTo>
                  <a:pt x="0" y="0"/>
                </a:moveTo>
                <a:lnTo>
                  <a:pt x="280102" y="0"/>
                </a:lnTo>
                <a:lnTo>
                  <a:pt x="280102" y="105899"/>
                </a:lnTo>
                <a:cubicBezTo>
                  <a:pt x="280102" y="1152492"/>
                  <a:pt x="873967" y="2062484"/>
                  <a:pt x="1742068" y="2518133"/>
                </a:cubicBezTo>
                <a:lnTo>
                  <a:pt x="1741073" y="2519979"/>
                </a:lnTo>
                <a:lnTo>
                  <a:pt x="5540090" y="4781436"/>
                </a:lnTo>
                <a:cubicBezTo>
                  <a:pt x="5625346" y="4831785"/>
                  <a:pt x="5701419" y="4894053"/>
                  <a:pt x="5767542" y="4964922"/>
                </a:cubicBezTo>
                <a:lnTo>
                  <a:pt x="5767542" y="4795572"/>
                </a:lnTo>
                <a:cubicBezTo>
                  <a:pt x="5767542" y="4530642"/>
                  <a:pt x="5625864" y="4306716"/>
                  <a:pt x="5397792" y="4171919"/>
                </a:cubicBezTo>
                <a:lnTo>
                  <a:pt x="1838828" y="2029071"/>
                </a:lnTo>
                <a:lnTo>
                  <a:pt x="1839408" y="2028200"/>
                </a:lnTo>
                <a:cubicBezTo>
                  <a:pt x="1177325" y="1629491"/>
                  <a:pt x="733160" y="904291"/>
                  <a:pt x="733160" y="76714"/>
                </a:cubicBezTo>
                <a:lnTo>
                  <a:pt x="733160" y="0"/>
                </a:lnTo>
                <a:lnTo>
                  <a:pt x="1013240" y="0"/>
                </a:lnTo>
                <a:lnTo>
                  <a:pt x="1013240" y="76734"/>
                </a:lnTo>
                <a:cubicBezTo>
                  <a:pt x="1013240" y="850832"/>
                  <a:pt x="1456287" y="1523009"/>
                  <a:pt x="2101848" y="1854310"/>
                </a:cubicBezTo>
                <a:lnTo>
                  <a:pt x="2099652" y="1858351"/>
                </a:lnTo>
                <a:lnTo>
                  <a:pt x="5540629" y="3906681"/>
                </a:lnTo>
                <a:cubicBezTo>
                  <a:pt x="5583132" y="3931793"/>
                  <a:pt x="5623361" y="3959864"/>
                  <a:pt x="5661214" y="3990485"/>
                </a:cubicBezTo>
                <a:lnTo>
                  <a:pt x="5767521" y="4089568"/>
                </a:lnTo>
                <a:lnTo>
                  <a:pt x="5767521" y="4089587"/>
                </a:lnTo>
                <a:lnTo>
                  <a:pt x="5767542" y="4089587"/>
                </a:lnTo>
                <a:lnTo>
                  <a:pt x="5767521" y="4089568"/>
                </a:lnTo>
                <a:lnTo>
                  <a:pt x="5767521" y="3944426"/>
                </a:lnTo>
                <a:cubicBezTo>
                  <a:pt x="5767521" y="3679497"/>
                  <a:pt x="5625844" y="3431194"/>
                  <a:pt x="5397772" y="3296397"/>
                </a:cubicBezTo>
                <a:lnTo>
                  <a:pt x="2258036" y="1412798"/>
                </a:lnTo>
                <a:cubicBezTo>
                  <a:pt x="2235276" y="1399946"/>
                  <a:pt x="2212952" y="1386472"/>
                  <a:pt x="2190918" y="1372523"/>
                </a:cubicBezTo>
                <a:lnTo>
                  <a:pt x="2149441" y="1347628"/>
                </a:lnTo>
                <a:lnTo>
                  <a:pt x="2150270" y="1346509"/>
                </a:lnTo>
                <a:cubicBezTo>
                  <a:pt x="1738129" y="1067422"/>
                  <a:pt x="1466402" y="596040"/>
                  <a:pt x="1466402" y="61872"/>
                </a:cubicBezTo>
                <a:lnTo>
                  <a:pt x="1466402" y="0"/>
                </a:lnTo>
                <a:lnTo>
                  <a:pt x="1746525" y="0"/>
                </a:lnTo>
                <a:lnTo>
                  <a:pt x="1746525" y="61872"/>
                </a:lnTo>
                <a:cubicBezTo>
                  <a:pt x="1746525" y="525958"/>
                  <a:pt x="1997296" y="931382"/>
                  <a:pt x="2369742" y="1153175"/>
                </a:cubicBezTo>
                <a:lnTo>
                  <a:pt x="2383711" y="1161550"/>
                </a:lnTo>
                <a:cubicBezTo>
                  <a:pt x="2407425" y="1175251"/>
                  <a:pt x="2431512" y="1188393"/>
                  <a:pt x="2456178" y="1200602"/>
                </a:cubicBezTo>
                <a:cubicBezTo>
                  <a:pt x="2625776" y="1284614"/>
                  <a:pt x="2815959" y="1333097"/>
                  <a:pt x="3017707" y="1333097"/>
                </a:cubicBezTo>
                <a:lnTo>
                  <a:pt x="3046230" y="1333097"/>
                </a:lnTo>
                <a:cubicBezTo>
                  <a:pt x="3049068" y="1333097"/>
                  <a:pt x="3051826" y="1332684"/>
                  <a:pt x="3054687" y="1332661"/>
                </a:cubicBezTo>
                <a:cubicBezTo>
                  <a:pt x="3751716" y="1328040"/>
                  <a:pt x="4317432" y="759960"/>
                  <a:pt x="4317432" y="61872"/>
                </a:cubicBezTo>
                <a:lnTo>
                  <a:pt x="4317432" y="0"/>
                </a:lnTo>
                <a:lnTo>
                  <a:pt x="4597534" y="0"/>
                </a:lnTo>
                <a:lnTo>
                  <a:pt x="4597534" y="61851"/>
                </a:lnTo>
                <a:cubicBezTo>
                  <a:pt x="4597534" y="888413"/>
                  <a:pt x="3947722" y="1565793"/>
                  <a:pt x="3132190" y="1610587"/>
                </a:cubicBezTo>
                <a:lnTo>
                  <a:pt x="3714820" y="1960129"/>
                </a:lnTo>
                <a:cubicBezTo>
                  <a:pt x="4491820" y="1686556"/>
                  <a:pt x="5050675" y="946100"/>
                  <a:pt x="5050675" y="76714"/>
                </a:cubicBezTo>
                <a:lnTo>
                  <a:pt x="5050675" y="0"/>
                </a:lnTo>
                <a:lnTo>
                  <a:pt x="5330798" y="0"/>
                </a:lnTo>
                <a:lnTo>
                  <a:pt x="5330798" y="76714"/>
                </a:lnTo>
                <a:cubicBezTo>
                  <a:pt x="5330798" y="989173"/>
                  <a:pt x="4790577" y="1776538"/>
                  <a:pt x="4013847" y="2139511"/>
                </a:cubicBezTo>
                <a:lnTo>
                  <a:pt x="4486762" y="2423218"/>
                </a:lnTo>
                <a:cubicBezTo>
                  <a:pt x="5264114" y="1943276"/>
                  <a:pt x="5783897" y="1084626"/>
                  <a:pt x="5783897" y="105899"/>
                </a:cubicBezTo>
                <a:lnTo>
                  <a:pt x="5783897" y="0"/>
                </a:lnTo>
                <a:lnTo>
                  <a:pt x="6063998" y="0"/>
                </a:lnTo>
                <a:lnTo>
                  <a:pt x="6063998" y="105899"/>
                </a:lnTo>
                <a:cubicBezTo>
                  <a:pt x="6063998" y="1133836"/>
                  <a:pt x="5544588" y="2042420"/>
                  <a:pt x="4754656" y="2583946"/>
                </a:cubicBezTo>
                <a:lnTo>
                  <a:pt x="5541086" y="3055742"/>
                </a:lnTo>
                <a:cubicBezTo>
                  <a:pt x="5853234" y="3240246"/>
                  <a:pt x="6047644" y="3580936"/>
                  <a:pt x="6047644" y="3944406"/>
                </a:cubicBezTo>
                <a:lnTo>
                  <a:pt x="6047664" y="3944406"/>
                </a:lnTo>
                <a:lnTo>
                  <a:pt x="6047664" y="5580801"/>
                </a:lnTo>
                <a:cubicBezTo>
                  <a:pt x="6047664" y="5622402"/>
                  <a:pt x="6047644" y="5659072"/>
                  <a:pt x="6047623" y="5692879"/>
                </a:cubicBezTo>
                <a:cubicBezTo>
                  <a:pt x="5962762" y="5459623"/>
                  <a:pt x="5804128" y="5292741"/>
                  <a:pt x="5648250" y="5200603"/>
                </a:cubicBezTo>
                <a:lnTo>
                  <a:pt x="1532525" y="2721789"/>
                </a:lnTo>
                <a:cubicBezTo>
                  <a:pt x="1532671" y="2721582"/>
                  <a:pt x="1532836" y="2721415"/>
                  <a:pt x="1532981" y="2721209"/>
                </a:cubicBezTo>
                <a:cubicBezTo>
                  <a:pt x="619404" y="2205635"/>
                  <a:pt x="0" y="1227590"/>
                  <a:pt x="0" y="105899"/>
                </a:cubicBez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SEFI 2023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34800" y="6516000"/>
            <a:ext cx="3456641" cy="201600"/>
          </a:xfrm>
        </p:spPr>
        <p:txBody>
          <a:bodyPr anchor="b"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5EB1DA36-398A-44AC-AE54-7298A745E658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334800" y="1525658"/>
            <a:ext cx="11520000" cy="484274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179705" marR="0" lvl="0" indent="-1797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>
                  <a:lumMod val="60000"/>
                  <a:lumOff val="40000"/>
                </a:srgbClr>
              </a:buClr>
              <a:buSzTx/>
              <a:buFont typeface="Symbol" panose="05050102010706020507" pitchFamily="18" charset="2"/>
              <a:buChar char="-"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First level</a:t>
            </a:r>
          </a:p>
          <a:p>
            <a:pPr marL="360045" marR="0" lvl="1" indent="-1797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>
                  <a:lumMod val="60000"/>
                  <a:lumOff val="40000"/>
                </a:srgbClr>
              </a:buClr>
              <a:buSzTx/>
              <a:buFont typeface="Symbol" panose="05050102010706020507" pitchFamily="18" charset="2"/>
              <a:buChar char="-"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539750" marR="0" lvl="2" indent="-1797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>
                  <a:lumMod val="60000"/>
                  <a:lumOff val="40000"/>
                </a:srgbClr>
              </a:buClr>
              <a:buSzTx/>
              <a:buFont typeface="Symbol" panose="05050102010706020507" pitchFamily="18" charset="2"/>
              <a:buChar char="-"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720090" marR="0" lvl="3" indent="-1797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>
                  <a:lumMod val="60000"/>
                  <a:lumOff val="40000"/>
                </a:srgbClr>
              </a:buClr>
              <a:buSzTx/>
              <a:buFont typeface="Symbol" panose="05050102010706020507" pitchFamily="18" charset="2"/>
              <a:buChar char="-"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899795" marR="0" lvl="4" indent="-1797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>
                  <a:lumMod val="60000"/>
                  <a:lumOff val="40000"/>
                </a:srgbClr>
              </a:buClr>
              <a:buSzTx/>
              <a:buFont typeface="Symbol" panose="05050102010706020507" pitchFamily="18" charset="2"/>
              <a:buChar char="-"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43" name="Textplatzhalter 42"/>
          <p:cNvSpPr>
            <a:spLocks noGrp="1"/>
          </p:cNvSpPr>
          <p:nvPr>
            <p:ph type="body" sz="quarter" idx="15" hasCustomPrompt="1"/>
          </p:nvPr>
        </p:nvSpPr>
        <p:spPr>
          <a:xfrm>
            <a:off x="338400" y="0"/>
            <a:ext cx="9720000" cy="266400"/>
          </a:xfrm>
        </p:spPr>
        <p:txBody>
          <a:bodyPr tIns="72000"/>
          <a:lstStyle>
            <a:lvl1pPr marL="0" indent="0">
              <a:buFont typeface="Arial" panose="020B0604020202020204" pitchFamily="34" charset="0"/>
              <a:buNone/>
              <a:defRPr sz="1400" baseline="0">
                <a:solidFill>
                  <a:srgbClr val="747D87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44" name="Titel 4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21B5-381F-48C7-8C42-4BC8CB274A91}" type="datetime2">
              <a:rPr lang="en-GB" smtClean="0"/>
              <a:t>Tuesday, 12 September 2023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anchor="b"/>
          <a:lstStyle/>
          <a:p>
            <a:r>
              <a:rPr lang="en-GB"/>
              <a:t>TUM-</a:t>
            </a:r>
            <a:r>
              <a:rPr lang="en-GB" err="1"/>
              <a:t>EuroTeQ</a:t>
            </a:r>
            <a:r>
              <a:rPr lang="en-GB"/>
              <a:t>-PowerPoint Template 2020 16x9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5EB1DA36-398A-44AC-AE54-7298A745E658}" type="slidenum">
              <a:rPr lang="en-GB" smtClean="0"/>
              <a:t>‹Nr.›</a:t>
            </a:fld>
            <a:endParaRPr lang="en-GB"/>
          </a:p>
        </p:txBody>
      </p:sp>
      <p:sp>
        <p:nvSpPr>
          <p:cNvPr id="41" name="Textplatzhalter 40"/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6616700"/>
            <a:ext cx="4224338" cy="12223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</a:defRPr>
            </a:lvl1pPr>
            <a:lvl2pPr marL="179705" indent="0"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</a:defRPr>
            </a:lvl2pPr>
            <a:lvl3pPr marL="360045" indent="0"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</a:defRPr>
            </a:lvl3pPr>
            <a:lvl4pPr marL="539750" indent="0"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</a:defRPr>
            </a:lvl4pPr>
            <a:lvl5pPr marL="720090" indent="0"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Footnote</a:t>
            </a:r>
          </a:p>
        </p:txBody>
      </p:sp>
      <p:sp>
        <p:nvSpPr>
          <p:cNvPr id="43" name="Textplatzhalter 42"/>
          <p:cNvSpPr>
            <a:spLocks noGrp="1"/>
          </p:cNvSpPr>
          <p:nvPr>
            <p:ph type="body" sz="quarter" idx="15" hasCustomPrompt="1"/>
          </p:nvPr>
        </p:nvSpPr>
        <p:spPr>
          <a:xfrm>
            <a:off x="338400" y="0"/>
            <a:ext cx="9720000" cy="266400"/>
          </a:xfrm>
        </p:spPr>
        <p:txBody>
          <a:bodyPr tIns="72000"/>
          <a:lstStyle>
            <a:lvl1pPr marL="0" indent="0">
              <a:buFont typeface="Arial" panose="020B0604020202020204" pitchFamily="34" charset="0"/>
              <a:buNone/>
              <a:defRPr sz="1400" baseline="0">
                <a:solidFill>
                  <a:srgbClr val="747D87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44" name="Titel 4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 rot="16200000">
            <a:off x="11728245" y="6011090"/>
            <a:ext cx="59150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0">
                <a:solidFill>
                  <a:schemeClr val="bg1">
                    <a:lumMod val="40000"/>
                    <a:lumOff val="60000"/>
                  </a:schemeClr>
                </a:solidFill>
                <a:latin typeface="+mn-lt"/>
              </a:rPr>
              <a:t>© 2019 WTS</a:t>
            </a:r>
            <a:endParaRPr lang="en-GB" sz="800" b="0" baseline="30000">
              <a:solidFill>
                <a:schemeClr val="bg1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FF23-1113-4306-9AE2-68DAEE948B90}" type="datetime2">
              <a:rPr lang="en-GB" smtClean="0"/>
              <a:t>Tuesday, 12 September 2023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TUM-</a:t>
            </a:r>
            <a:r>
              <a:rPr lang="en-GB" err="1"/>
              <a:t>EuroTeQ</a:t>
            </a:r>
            <a:r>
              <a:rPr lang="en-GB"/>
              <a:t>-PowerPoint Template 2020 16x9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">
    <p:bg>
      <p:bgPr>
        <a:gradFill flip="none" rotWithShape="1">
          <a:gsLst>
            <a:gs pos="0">
              <a:schemeClr val="tx1"/>
            </a:gs>
            <a:gs pos="100000">
              <a:schemeClr val="tx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Objekt 5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Objekt 5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6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1" name="Freihandform: Form 130"/>
          <p:cNvSpPr/>
          <p:nvPr userDrawn="1"/>
        </p:nvSpPr>
        <p:spPr>
          <a:xfrm>
            <a:off x="7048500" y="2"/>
            <a:ext cx="4807198" cy="4512996"/>
          </a:xfrm>
          <a:custGeom>
            <a:avLst/>
            <a:gdLst>
              <a:gd name="connsiteX0" fmla="*/ 0 w 6063998"/>
              <a:gd name="connsiteY0" fmla="*/ 0 h 5692879"/>
              <a:gd name="connsiteX1" fmla="*/ 280102 w 6063998"/>
              <a:gd name="connsiteY1" fmla="*/ 0 h 5692879"/>
              <a:gd name="connsiteX2" fmla="*/ 280102 w 6063998"/>
              <a:gd name="connsiteY2" fmla="*/ 105899 h 5692879"/>
              <a:gd name="connsiteX3" fmla="*/ 1742068 w 6063998"/>
              <a:gd name="connsiteY3" fmla="*/ 2518133 h 5692879"/>
              <a:gd name="connsiteX4" fmla="*/ 1741073 w 6063998"/>
              <a:gd name="connsiteY4" fmla="*/ 2519979 h 5692879"/>
              <a:gd name="connsiteX5" fmla="*/ 5540090 w 6063998"/>
              <a:gd name="connsiteY5" fmla="*/ 4781436 h 5692879"/>
              <a:gd name="connsiteX6" fmla="*/ 5767542 w 6063998"/>
              <a:gd name="connsiteY6" fmla="*/ 4964922 h 5692879"/>
              <a:gd name="connsiteX7" fmla="*/ 5767542 w 6063998"/>
              <a:gd name="connsiteY7" fmla="*/ 4795572 h 5692879"/>
              <a:gd name="connsiteX8" fmla="*/ 5397792 w 6063998"/>
              <a:gd name="connsiteY8" fmla="*/ 4171919 h 5692879"/>
              <a:gd name="connsiteX9" fmla="*/ 1838828 w 6063998"/>
              <a:gd name="connsiteY9" fmla="*/ 2029071 h 5692879"/>
              <a:gd name="connsiteX10" fmla="*/ 1839408 w 6063998"/>
              <a:gd name="connsiteY10" fmla="*/ 2028200 h 5692879"/>
              <a:gd name="connsiteX11" fmla="*/ 733160 w 6063998"/>
              <a:gd name="connsiteY11" fmla="*/ 76714 h 5692879"/>
              <a:gd name="connsiteX12" fmla="*/ 733160 w 6063998"/>
              <a:gd name="connsiteY12" fmla="*/ 0 h 5692879"/>
              <a:gd name="connsiteX13" fmla="*/ 1013240 w 6063998"/>
              <a:gd name="connsiteY13" fmla="*/ 0 h 5692879"/>
              <a:gd name="connsiteX14" fmla="*/ 1013240 w 6063998"/>
              <a:gd name="connsiteY14" fmla="*/ 76734 h 5692879"/>
              <a:gd name="connsiteX15" fmla="*/ 2101848 w 6063998"/>
              <a:gd name="connsiteY15" fmla="*/ 1854310 h 5692879"/>
              <a:gd name="connsiteX16" fmla="*/ 2099652 w 6063998"/>
              <a:gd name="connsiteY16" fmla="*/ 1858351 h 5692879"/>
              <a:gd name="connsiteX17" fmla="*/ 5540629 w 6063998"/>
              <a:gd name="connsiteY17" fmla="*/ 3906681 h 5692879"/>
              <a:gd name="connsiteX18" fmla="*/ 5661214 w 6063998"/>
              <a:gd name="connsiteY18" fmla="*/ 3990485 h 5692879"/>
              <a:gd name="connsiteX19" fmla="*/ 5767521 w 6063998"/>
              <a:gd name="connsiteY19" fmla="*/ 4089568 h 5692879"/>
              <a:gd name="connsiteX20" fmla="*/ 5767521 w 6063998"/>
              <a:gd name="connsiteY20" fmla="*/ 4089587 h 5692879"/>
              <a:gd name="connsiteX21" fmla="*/ 5767542 w 6063998"/>
              <a:gd name="connsiteY21" fmla="*/ 4089587 h 5692879"/>
              <a:gd name="connsiteX22" fmla="*/ 5767521 w 6063998"/>
              <a:gd name="connsiteY22" fmla="*/ 4089568 h 5692879"/>
              <a:gd name="connsiteX23" fmla="*/ 5767521 w 6063998"/>
              <a:gd name="connsiteY23" fmla="*/ 3944426 h 5692879"/>
              <a:gd name="connsiteX24" fmla="*/ 5397772 w 6063998"/>
              <a:gd name="connsiteY24" fmla="*/ 3296397 h 5692879"/>
              <a:gd name="connsiteX25" fmla="*/ 2258036 w 6063998"/>
              <a:gd name="connsiteY25" fmla="*/ 1412798 h 5692879"/>
              <a:gd name="connsiteX26" fmla="*/ 2190918 w 6063998"/>
              <a:gd name="connsiteY26" fmla="*/ 1372523 h 5692879"/>
              <a:gd name="connsiteX27" fmla="*/ 2149441 w 6063998"/>
              <a:gd name="connsiteY27" fmla="*/ 1347628 h 5692879"/>
              <a:gd name="connsiteX28" fmla="*/ 2150270 w 6063998"/>
              <a:gd name="connsiteY28" fmla="*/ 1346509 h 5692879"/>
              <a:gd name="connsiteX29" fmla="*/ 1466402 w 6063998"/>
              <a:gd name="connsiteY29" fmla="*/ 61872 h 5692879"/>
              <a:gd name="connsiteX30" fmla="*/ 1466402 w 6063998"/>
              <a:gd name="connsiteY30" fmla="*/ 0 h 5692879"/>
              <a:gd name="connsiteX31" fmla="*/ 1746525 w 6063998"/>
              <a:gd name="connsiteY31" fmla="*/ 0 h 5692879"/>
              <a:gd name="connsiteX32" fmla="*/ 1746525 w 6063998"/>
              <a:gd name="connsiteY32" fmla="*/ 61872 h 5692879"/>
              <a:gd name="connsiteX33" fmla="*/ 2369742 w 6063998"/>
              <a:gd name="connsiteY33" fmla="*/ 1153175 h 5692879"/>
              <a:gd name="connsiteX34" fmla="*/ 2383711 w 6063998"/>
              <a:gd name="connsiteY34" fmla="*/ 1161550 h 5692879"/>
              <a:gd name="connsiteX35" fmla="*/ 2456178 w 6063998"/>
              <a:gd name="connsiteY35" fmla="*/ 1200602 h 5692879"/>
              <a:gd name="connsiteX36" fmla="*/ 3017707 w 6063998"/>
              <a:gd name="connsiteY36" fmla="*/ 1333097 h 5692879"/>
              <a:gd name="connsiteX37" fmla="*/ 3046230 w 6063998"/>
              <a:gd name="connsiteY37" fmla="*/ 1333097 h 5692879"/>
              <a:gd name="connsiteX38" fmla="*/ 3054687 w 6063998"/>
              <a:gd name="connsiteY38" fmla="*/ 1332661 h 5692879"/>
              <a:gd name="connsiteX39" fmla="*/ 4317432 w 6063998"/>
              <a:gd name="connsiteY39" fmla="*/ 61872 h 5692879"/>
              <a:gd name="connsiteX40" fmla="*/ 4317432 w 6063998"/>
              <a:gd name="connsiteY40" fmla="*/ 0 h 5692879"/>
              <a:gd name="connsiteX41" fmla="*/ 4597534 w 6063998"/>
              <a:gd name="connsiteY41" fmla="*/ 0 h 5692879"/>
              <a:gd name="connsiteX42" fmla="*/ 4597534 w 6063998"/>
              <a:gd name="connsiteY42" fmla="*/ 61851 h 5692879"/>
              <a:gd name="connsiteX43" fmla="*/ 3132190 w 6063998"/>
              <a:gd name="connsiteY43" fmla="*/ 1610587 h 5692879"/>
              <a:gd name="connsiteX44" fmla="*/ 3714820 w 6063998"/>
              <a:gd name="connsiteY44" fmla="*/ 1960129 h 5692879"/>
              <a:gd name="connsiteX45" fmla="*/ 5050675 w 6063998"/>
              <a:gd name="connsiteY45" fmla="*/ 76714 h 5692879"/>
              <a:gd name="connsiteX46" fmla="*/ 5050675 w 6063998"/>
              <a:gd name="connsiteY46" fmla="*/ 0 h 5692879"/>
              <a:gd name="connsiteX47" fmla="*/ 5330798 w 6063998"/>
              <a:gd name="connsiteY47" fmla="*/ 0 h 5692879"/>
              <a:gd name="connsiteX48" fmla="*/ 5330798 w 6063998"/>
              <a:gd name="connsiteY48" fmla="*/ 76714 h 5692879"/>
              <a:gd name="connsiteX49" fmla="*/ 4013847 w 6063998"/>
              <a:gd name="connsiteY49" fmla="*/ 2139511 h 5692879"/>
              <a:gd name="connsiteX50" fmla="*/ 4486762 w 6063998"/>
              <a:gd name="connsiteY50" fmla="*/ 2423218 h 5692879"/>
              <a:gd name="connsiteX51" fmla="*/ 5783897 w 6063998"/>
              <a:gd name="connsiteY51" fmla="*/ 105899 h 5692879"/>
              <a:gd name="connsiteX52" fmla="*/ 5783897 w 6063998"/>
              <a:gd name="connsiteY52" fmla="*/ 0 h 5692879"/>
              <a:gd name="connsiteX53" fmla="*/ 6063998 w 6063998"/>
              <a:gd name="connsiteY53" fmla="*/ 0 h 5692879"/>
              <a:gd name="connsiteX54" fmla="*/ 6063998 w 6063998"/>
              <a:gd name="connsiteY54" fmla="*/ 105899 h 5692879"/>
              <a:gd name="connsiteX55" fmla="*/ 4754656 w 6063998"/>
              <a:gd name="connsiteY55" fmla="*/ 2583946 h 5692879"/>
              <a:gd name="connsiteX56" fmla="*/ 5541086 w 6063998"/>
              <a:gd name="connsiteY56" fmla="*/ 3055742 h 5692879"/>
              <a:gd name="connsiteX57" fmla="*/ 6047644 w 6063998"/>
              <a:gd name="connsiteY57" fmla="*/ 3944406 h 5692879"/>
              <a:gd name="connsiteX58" fmla="*/ 6047664 w 6063998"/>
              <a:gd name="connsiteY58" fmla="*/ 3944406 h 5692879"/>
              <a:gd name="connsiteX59" fmla="*/ 6047664 w 6063998"/>
              <a:gd name="connsiteY59" fmla="*/ 5580801 h 5692879"/>
              <a:gd name="connsiteX60" fmla="*/ 6047623 w 6063998"/>
              <a:gd name="connsiteY60" fmla="*/ 5692879 h 5692879"/>
              <a:gd name="connsiteX61" fmla="*/ 5648250 w 6063998"/>
              <a:gd name="connsiteY61" fmla="*/ 5200603 h 5692879"/>
              <a:gd name="connsiteX62" fmla="*/ 1532525 w 6063998"/>
              <a:gd name="connsiteY62" fmla="*/ 2721789 h 5692879"/>
              <a:gd name="connsiteX63" fmla="*/ 1532981 w 6063998"/>
              <a:gd name="connsiteY63" fmla="*/ 2721209 h 5692879"/>
              <a:gd name="connsiteX64" fmla="*/ 0 w 6063998"/>
              <a:gd name="connsiteY64" fmla="*/ 105899 h 5692879"/>
              <a:gd name="connsiteX65" fmla="*/ 0 w 6063998"/>
              <a:gd name="connsiteY65" fmla="*/ 0 h 569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3998" h="5692879">
                <a:moveTo>
                  <a:pt x="0" y="0"/>
                </a:moveTo>
                <a:lnTo>
                  <a:pt x="280102" y="0"/>
                </a:lnTo>
                <a:lnTo>
                  <a:pt x="280102" y="105899"/>
                </a:lnTo>
                <a:cubicBezTo>
                  <a:pt x="280102" y="1152492"/>
                  <a:pt x="873967" y="2062484"/>
                  <a:pt x="1742068" y="2518133"/>
                </a:cubicBezTo>
                <a:lnTo>
                  <a:pt x="1741073" y="2519979"/>
                </a:lnTo>
                <a:lnTo>
                  <a:pt x="5540090" y="4781436"/>
                </a:lnTo>
                <a:cubicBezTo>
                  <a:pt x="5625346" y="4831785"/>
                  <a:pt x="5701419" y="4894053"/>
                  <a:pt x="5767542" y="4964922"/>
                </a:cubicBezTo>
                <a:lnTo>
                  <a:pt x="5767542" y="4795572"/>
                </a:lnTo>
                <a:cubicBezTo>
                  <a:pt x="5767542" y="4530642"/>
                  <a:pt x="5625864" y="4306716"/>
                  <a:pt x="5397792" y="4171919"/>
                </a:cubicBezTo>
                <a:lnTo>
                  <a:pt x="1838828" y="2029071"/>
                </a:lnTo>
                <a:lnTo>
                  <a:pt x="1839408" y="2028200"/>
                </a:lnTo>
                <a:cubicBezTo>
                  <a:pt x="1177325" y="1629491"/>
                  <a:pt x="733160" y="904291"/>
                  <a:pt x="733160" y="76714"/>
                </a:cubicBezTo>
                <a:lnTo>
                  <a:pt x="733160" y="0"/>
                </a:lnTo>
                <a:lnTo>
                  <a:pt x="1013240" y="0"/>
                </a:lnTo>
                <a:lnTo>
                  <a:pt x="1013240" y="76734"/>
                </a:lnTo>
                <a:cubicBezTo>
                  <a:pt x="1013240" y="850832"/>
                  <a:pt x="1456287" y="1523009"/>
                  <a:pt x="2101848" y="1854310"/>
                </a:cubicBezTo>
                <a:lnTo>
                  <a:pt x="2099652" y="1858351"/>
                </a:lnTo>
                <a:lnTo>
                  <a:pt x="5540629" y="3906681"/>
                </a:lnTo>
                <a:cubicBezTo>
                  <a:pt x="5583132" y="3931793"/>
                  <a:pt x="5623361" y="3959864"/>
                  <a:pt x="5661214" y="3990485"/>
                </a:cubicBezTo>
                <a:lnTo>
                  <a:pt x="5767521" y="4089568"/>
                </a:lnTo>
                <a:lnTo>
                  <a:pt x="5767521" y="4089587"/>
                </a:lnTo>
                <a:lnTo>
                  <a:pt x="5767542" y="4089587"/>
                </a:lnTo>
                <a:lnTo>
                  <a:pt x="5767521" y="4089568"/>
                </a:lnTo>
                <a:lnTo>
                  <a:pt x="5767521" y="3944426"/>
                </a:lnTo>
                <a:cubicBezTo>
                  <a:pt x="5767521" y="3679497"/>
                  <a:pt x="5625844" y="3431194"/>
                  <a:pt x="5397772" y="3296397"/>
                </a:cubicBezTo>
                <a:lnTo>
                  <a:pt x="2258036" y="1412798"/>
                </a:lnTo>
                <a:cubicBezTo>
                  <a:pt x="2235276" y="1399946"/>
                  <a:pt x="2212952" y="1386472"/>
                  <a:pt x="2190918" y="1372523"/>
                </a:cubicBezTo>
                <a:lnTo>
                  <a:pt x="2149441" y="1347628"/>
                </a:lnTo>
                <a:lnTo>
                  <a:pt x="2150270" y="1346509"/>
                </a:lnTo>
                <a:cubicBezTo>
                  <a:pt x="1738129" y="1067422"/>
                  <a:pt x="1466402" y="596040"/>
                  <a:pt x="1466402" y="61872"/>
                </a:cubicBezTo>
                <a:lnTo>
                  <a:pt x="1466402" y="0"/>
                </a:lnTo>
                <a:lnTo>
                  <a:pt x="1746525" y="0"/>
                </a:lnTo>
                <a:lnTo>
                  <a:pt x="1746525" y="61872"/>
                </a:lnTo>
                <a:cubicBezTo>
                  <a:pt x="1746525" y="525958"/>
                  <a:pt x="1997296" y="931382"/>
                  <a:pt x="2369742" y="1153175"/>
                </a:cubicBezTo>
                <a:lnTo>
                  <a:pt x="2383711" y="1161550"/>
                </a:lnTo>
                <a:cubicBezTo>
                  <a:pt x="2407425" y="1175251"/>
                  <a:pt x="2431512" y="1188393"/>
                  <a:pt x="2456178" y="1200602"/>
                </a:cubicBezTo>
                <a:cubicBezTo>
                  <a:pt x="2625776" y="1284614"/>
                  <a:pt x="2815959" y="1333097"/>
                  <a:pt x="3017707" y="1333097"/>
                </a:cubicBezTo>
                <a:lnTo>
                  <a:pt x="3046230" y="1333097"/>
                </a:lnTo>
                <a:cubicBezTo>
                  <a:pt x="3049068" y="1333097"/>
                  <a:pt x="3051826" y="1332684"/>
                  <a:pt x="3054687" y="1332661"/>
                </a:cubicBezTo>
                <a:cubicBezTo>
                  <a:pt x="3751716" y="1328040"/>
                  <a:pt x="4317432" y="759960"/>
                  <a:pt x="4317432" y="61872"/>
                </a:cubicBezTo>
                <a:lnTo>
                  <a:pt x="4317432" y="0"/>
                </a:lnTo>
                <a:lnTo>
                  <a:pt x="4597534" y="0"/>
                </a:lnTo>
                <a:lnTo>
                  <a:pt x="4597534" y="61851"/>
                </a:lnTo>
                <a:cubicBezTo>
                  <a:pt x="4597534" y="888413"/>
                  <a:pt x="3947722" y="1565793"/>
                  <a:pt x="3132190" y="1610587"/>
                </a:cubicBezTo>
                <a:lnTo>
                  <a:pt x="3714820" y="1960129"/>
                </a:lnTo>
                <a:cubicBezTo>
                  <a:pt x="4491820" y="1686556"/>
                  <a:pt x="5050675" y="946100"/>
                  <a:pt x="5050675" y="76714"/>
                </a:cubicBezTo>
                <a:lnTo>
                  <a:pt x="5050675" y="0"/>
                </a:lnTo>
                <a:lnTo>
                  <a:pt x="5330798" y="0"/>
                </a:lnTo>
                <a:lnTo>
                  <a:pt x="5330798" y="76714"/>
                </a:lnTo>
                <a:cubicBezTo>
                  <a:pt x="5330798" y="989173"/>
                  <a:pt x="4790577" y="1776538"/>
                  <a:pt x="4013847" y="2139511"/>
                </a:cubicBezTo>
                <a:lnTo>
                  <a:pt x="4486762" y="2423218"/>
                </a:lnTo>
                <a:cubicBezTo>
                  <a:pt x="5264114" y="1943276"/>
                  <a:pt x="5783897" y="1084626"/>
                  <a:pt x="5783897" y="105899"/>
                </a:cubicBezTo>
                <a:lnTo>
                  <a:pt x="5783897" y="0"/>
                </a:lnTo>
                <a:lnTo>
                  <a:pt x="6063998" y="0"/>
                </a:lnTo>
                <a:lnTo>
                  <a:pt x="6063998" y="105899"/>
                </a:lnTo>
                <a:cubicBezTo>
                  <a:pt x="6063998" y="1133836"/>
                  <a:pt x="5544588" y="2042420"/>
                  <a:pt x="4754656" y="2583946"/>
                </a:cubicBezTo>
                <a:lnTo>
                  <a:pt x="5541086" y="3055742"/>
                </a:lnTo>
                <a:cubicBezTo>
                  <a:pt x="5853234" y="3240246"/>
                  <a:pt x="6047644" y="3580936"/>
                  <a:pt x="6047644" y="3944406"/>
                </a:cubicBezTo>
                <a:lnTo>
                  <a:pt x="6047664" y="3944406"/>
                </a:lnTo>
                <a:lnTo>
                  <a:pt x="6047664" y="5580801"/>
                </a:lnTo>
                <a:cubicBezTo>
                  <a:pt x="6047664" y="5622402"/>
                  <a:pt x="6047644" y="5659072"/>
                  <a:pt x="6047623" y="5692879"/>
                </a:cubicBezTo>
                <a:cubicBezTo>
                  <a:pt x="5962762" y="5459623"/>
                  <a:pt x="5804128" y="5292741"/>
                  <a:pt x="5648250" y="5200603"/>
                </a:cubicBezTo>
                <a:lnTo>
                  <a:pt x="1532525" y="2721789"/>
                </a:lnTo>
                <a:cubicBezTo>
                  <a:pt x="1532671" y="2721582"/>
                  <a:pt x="1532836" y="2721415"/>
                  <a:pt x="1532981" y="2721209"/>
                </a:cubicBezTo>
                <a:cubicBezTo>
                  <a:pt x="619404" y="2205635"/>
                  <a:pt x="0" y="1227590"/>
                  <a:pt x="0" y="105899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8" name="Rechteck 117"/>
          <p:cNvSpPr/>
          <p:nvPr userDrawn="1"/>
        </p:nvSpPr>
        <p:spPr>
          <a:xfrm>
            <a:off x="0" y="4806269"/>
            <a:ext cx="12192000" cy="2051732"/>
          </a:xfrm>
          <a:prstGeom prst="rect">
            <a:avLst/>
          </a:prstGeom>
          <a:solidFill>
            <a:srgbClr val="F2F2F2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afik 1"/>
          <p:cNvGrpSpPr/>
          <p:nvPr/>
        </p:nvGrpSpPr>
        <p:grpSpPr>
          <a:xfrm>
            <a:off x="523875" y="489534"/>
            <a:ext cx="2439015" cy="1833159"/>
            <a:chOff x="1533719" y="0"/>
            <a:chExt cx="9124561" cy="6858000"/>
          </a:xfrm>
        </p:grpSpPr>
        <p:grpSp>
          <p:nvGrpSpPr>
            <p:cNvPr id="6" name="Grafik 1"/>
            <p:cNvGrpSpPr/>
            <p:nvPr/>
          </p:nvGrpSpPr>
          <p:grpSpPr>
            <a:xfrm>
              <a:off x="1533719" y="344455"/>
              <a:ext cx="6932197" cy="2317811"/>
              <a:chOff x="1533719" y="344455"/>
              <a:chExt cx="6932197" cy="2317811"/>
            </a:xfrm>
            <a:solidFill>
              <a:srgbClr val="FFFFFF"/>
            </a:solidFill>
          </p:grpSpPr>
          <p:sp>
            <p:nvSpPr>
              <p:cNvPr id="7" name="Freihandform: Form 6"/>
              <p:cNvSpPr/>
              <p:nvPr/>
            </p:nvSpPr>
            <p:spPr>
              <a:xfrm>
                <a:off x="1533719" y="344455"/>
                <a:ext cx="1066275" cy="2286340"/>
              </a:xfrm>
              <a:custGeom>
                <a:avLst/>
                <a:gdLst>
                  <a:gd name="connsiteX0" fmla="*/ 1034775 w 1066275"/>
                  <a:gd name="connsiteY0" fmla="*/ 0 h 2286340"/>
                  <a:gd name="connsiteX1" fmla="*/ 1034775 w 1066275"/>
                  <a:gd name="connsiteY1" fmla="*/ 311127 h 2286340"/>
                  <a:gd name="connsiteX2" fmla="*/ 339090 w 1066275"/>
                  <a:gd name="connsiteY2" fmla="*/ 311127 h 2286340"/>
                  <a:gd name="connsiteX3" fmla="*/ 339090 w 1066275"/>
                  <a:gd name="connsiteY3" fmla="*/ 968362 h 2286340"/>
                  <a:gd name="connsiteX4" fmla="*/ 880985 w 1066275"/>
                  <a:gd name="connsiteY4" fmla="*/ 968362 h 2286340"/>
                  <a:gd name="connsiteX5" fmla="*/ 880985 w 1066275"/>
                  <a:gd name="connsiteY5" fmla="*/ 1241059 h 2286340"/>
                  <a:gd name="connsiteX6" fmla="*/ 339090 w 1066275"/>
                  <a:gd name="connsiteY6" fmla="*/ 1241059 h 2286340"/>
                  <a:gd name="connsiteX7" fmla="*/ 339090 w 1066275"/>
                  <a:gd name="connsiteY7" fmla="*/ 1978692 h 2286340"/>
                  <a:gd name="connsiteX8" fmla="*/ 1066275 w 1066275"/>
                  <a:gd name="connsiteY8" fmla="*/ 1978692 h 2286340"/>
                  <a:gd name="connsiteX9" fmla="*/ 1066275 w 1066275"/>
                  <a:gd name="connsiteY9" fmla="*/ 2286340 h 2286340"/>
                  <a:gd name="connsiteX10" fmla="*/ 0 w 1066275"/>
                  <a:gd name="connsiteY10" fmla="*/ 2286340 h 2286340"/>
                  <a:gd name="connsiteX11" fmla="*/ 0 w 1066275"/>
                  <a:gd name="connsiteY11" fmla="*/ 0 h 2286340"/>
                  <a:gd name="connsiteX12" fmla="*/ 1034775 w 1066275"/>
                  <a:gd name="connsiteY12" fmla="*/ 0 h 2286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66275" h="2286340">
                    <a:moveTo>
                      <a:pt x="1034775" y="0"/>
                    </a:moveTo>
                    <a:lnTo>
                      <a:pt x="1034775" y="311127"/>
                    </a:lnTo>
                    <a:lnTo>
                      <a:pt x="339090" y="311127"/>
                    </a:lnTo>
                    <a:lnTo>
                      <a:pt x="339090" y="968362"/>
                    </a:lnTo>
                    <a:lnTo>
                      <a:pt x="880985" y="968362"/>
                    </a:lnTo>
                    <a:lnTo>
                      <a:pt x="880985" y="1241059"/>
                    </a:lnTo>
                    <a:lnTo>
                      <a:pt x="339090" y="1241059"/>
                    </a:lnTo>
                    <a:lnTo>
                      <a:pt x="339090" y="1978692"/>
                    </a:lnTo>
                    <a:lnTo>
                      <a:pt x="1066275" y="1978692"/>
                    </a:lnTo>
                    <a:lnTo>
                      <a:pt x="1066275" y="2286340"/>
                    </a:lnTo>
                    <a:lnTo>
                      <a:pt x="0" y="2286340"/>
                    </a:lnTo>
                    <a:lnTo>
                      <a:pt x="0" y="0"/>
                    </a:lnTo>
                    <a:lnTo>
                      <a:pt x="10347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" name="Freihandform: Form 7"/>
              <p:cNvSpPr/>
              <p:nvPr/>
            </p:nvSpPr>
            <p:spPr>
              <a:xfrm>
                <a:off x="2809719" y="854859"/>
                <a:ext cx="1122190" cy="1807407"/>
              </a:xfrm>
              <a:custGeom>
                <a:avLst/>
                <a:gdLst>
                  <a:gd name="connsiteX0" fmla="*/ 800547 w 1122190"/>
                  <a:gd name="connsiteY0" fmla="*/ 0 h 1807407"/>
                  <a:gd name="connsiteX1" fmla="*/ 1122191 w 1122190"/>
                  <a:gd name="connsiteY1" fmla="*/ 0 h 1807407"/>
                  <a:gd name="connsiteX2" fmla="*/ 1122191 w 1122190"/>
                  <a:gd name="connsiteY2" fmla="*/ 1775946 h 1807407"/>
                  <a:gd name="connsiteX3" fmla="*/ 842486 w 1122190"/>
                  <a:gd name="connsiteY3" fmla="*/ 1775946 h 1807407"/>
                  <a:gd name="connsiteX4" fmla="*/ 825011 w 1122190"/>
                  <a:gd name="connsiteY4" fmla="*/ 1639612 h 1807407"/>
                  <a:gd name="connsiteX5" fmla="*/ 443982 w 1122190"/>
                  <a:gd name="connsiteY5" fmla="*/ 1807408 h 1807407"/>
                  <a:gd name="connsiteX6" fmla="*/ 0 w 1122190"/>
                  <a:gd name="connsiteY6" fmla="*/ 1202619 h 1807407"/>
                  <a:gd name="connsiteX7" fmla="*/ 0 w 1122190"/>
                  <a:gd name="connsiteY7" fmla="*/ 0 h 1807407"/>
                  <a:gd name="connsiteX8" fmla="*/ 318116 w 1122190"/>
                  <a:gd name="connsiteY8" fmla="*/ 0 h 1807407"/>
                  <a:gd name="connsiteX9" fmla="*/ 318116 w 1122190"/>
                  <a:gd name="connsiteY9" fmla="*/ 1206108 h 1807407"/>
                  <a:gd name="connsiteX10" fmla="*/ 545355 w 1122190"/>
                  <a:gd name="connsiteY10" fmla="*/ 1527732 h 1807407"/>
                  <a:gd name="connsiteX11" fmla="*/ 800557 w 1122190"/>
                  <a:gd name="connsiteY11" fmla="*/ 1391399 h 1807407"/>
                  <a:gd name="connsiteX12" fmla="*/ 800557 w 1122190"/>
                  <a:gd name="connsiteY12" fmla="*/ 0 h 180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22190" h="1807407">
                    <a:moveTo>
                      <a:pt x="800547" y="0"/>
                    </a:moveTo>
                    <a:lnTo>
                      <a:pt x="1122191" y="0"/>
                    </a:lnTo>
                    <a:lnTo>
                      <a:pt x="1122191" y="1775946"/>
                    </a:lnTo>
                    <a:lnTo>
                      <a:pt x="842486" y="1775946"/>
                    </a:lnTo>
                    <a:lnTo>
                      <a:pt x="825011" y="1639612"/>
                    </a:lnTo>
                    <a:cubicBezTo>
                      <a:pt x="730636" y="1751482"/>
                      <a:pt x="601271" y="1807408"/>
                      <a:pt x="443982" y="1807408"/>
                    </a:cubicBezTo>
                    <a:cubicBezTo>
                      <a:pt x="164277" y="1807408"/>
                      <a:pt x="0" y="1594155"/>
                      <a:pt x="0" y="1202619"/>
                    </a:cubicBezTo>
                    <a:lnTo>
                      <a:pt x="0" y="0"/>
                    </a:lnTo>
                    <a:lnTo>
                      <a:pt x="318116" y="0"/>
                    </a:lnTo>
                    <a:lnTo>
                      <a:pt x="318116" y="1206108"/>
                    </a:lnTo>
                    <a:cubicBezTo>
                      <a:pt x="318116" y="1422860"/>
                      <a:pt x="395015" y="1527732"/>
                      <a:pt x="545355" y="1527732"/>
                    </a:cubicBezTo>
                    <a:cubicBezTo>
                      <a:pt x="664233" y="1527732"/>
                      <a:pt x="748121" y="1464799"/>
                      <a:pt x="800557" y="1391399"/>
                    </a:cubicBezTo>
                    <a:lnTo>
                      <a:pt x="80055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" name="Freihandform: Form 8"/>
              <p:cNvSpPr/>
              <p:nvPr/>
            </p:nvSpPr>
            <p:spPr>
              <a:xfrm>
                <a:off x="4260473" y="826896"/>
                <a:ext cx="804046" cy="1803898"/>
              </a:xfrm>
              <a:custGeom>
                <a:avLst/>
                <a:gdLst>
                  <a:gd name="connsiteX0" fmla="*/ 769095 w 804046"/>
                  <a:gd name="connsiteY0" fmla="*/ 360074 h 1803898"/>
                  <a:gd name="connsiteX1" fmla="*/ 632771 w 804046"/>
                  <a:gd name="connsiteY1" fmla="*/ 321624 h 1803898"/>
                  <a:gd name="connsiteX2" fmla="*/ 321614 w 804046"/>
                  <a:gd name="connsiteY2" fmla="*/ 762117 h 1803898"/>
                  <a:gd name="connsiteX3" fmla="*/ 321614 w 804046"/>
                  <a:gd name="connsiteY3" fmla="*/ 1803899 h 1803898"/>
                  <a:gd name="connsiteX4" fmla="*/ 0 w 804046"/>
                  <a:gd name="connsiteY4" fmla="*/ 1803899 h 1803898"/>
                  <a:gd name="connsiteX5" fmla="*/ 0 w 804046"/>
                  <a:gd name="connsiteY5" fmla="*/ 27963 h 1803898"/>
                  <a:gd name="connsiteX6" fmla="*/ 272677 w 804046"/>
                  <a:gd name="connsiteY6" fmla="*/ 27963 h 1803898"/>
                  <a:gd name="connsiteX7" fmla="*/ 290153 w 804046"/>
                  <a:gd name="connsiteY7" fmla="*/ 300660 h 1803898"/>
                  <a:gd name="connsiteX8" fmla="*/ 643258 w 804046"/>
                  <a:gd name="connsiteY8" fmla="*/ 0 h 1803898"/>
                  <a:gd name="connsiteX9" fmla="*/ 804046 w 804046"/>
                  <a:gd name="connsiteY9" fmla="*/ 41949 h 1803898"/>
                  <a:gd name="connsiteX10" fmla="*/ 769095 w 804046"/>
                  <a:gd name="connsiteY10" fmla="*/ 360074 h 180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4046" h="1803898">
                    <a:moveTo>
                      <a:pt x="769095" y="360074"/>
                    </a:moveTo>
                    <a:cubicBezTo>
                      <a:pt x="730645" y="332111"/>
                      <a:pt x="685207" y="321624"/>
                      <a:pt x="632771" y="321624"/>
                    </a:cubicBezTo>
                    <a:cubicBezTo>
                      <a:pt x="454469" y="321624"/>
                      <a:pt x="349577" y="464956"/>
                      <a:pt x="321614" y="762117"/>
                    </a:cubicBezTo>
                    <a:lnTo>
                      <a:pt x="321614" y="1803899"/>
                    </a:lnTo>
                    <a:lnTo>
                      <a:pt x="0" y="1803899"/>
                    </a:lnTo>
                    <a:lnTo>
                      <a:pt x="0" y="27963"/>
                    </a:lnTo>
                    <a:lnTo>
                      <a:pt x="272677" y="27963"/>
                    </a:lnTo>
                    <a:lnTo>
                      <a:pt x="290153" y="300660"/>
                    </a:lnTo>
                    <a:cubicBezTo>
                      <a:pt x="374041" y="80418"/>
                      <a:pt x="496418" y="0"/>
                      <a:pt x="643258" y="0"/>
                    </a:cubicBezTo>
                    <a:cubicBezTo>
                      <a:pt x="702683" y="0"/>
                      <a:pt x="765596" y="17475"/>
                      <a:pt x="804046" y="41949"/>
                    </a:cubicBezTo>
                    <a:lnTo>
                      <a:pt x="769095" y="360074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ihandform: Form 9"/>
              <p:cNvSpPr/>
              <p:nvPr/>
            </p:nvSpPr>
            <p:spPr>
              <a:xfrm>
                <a:off x="5183358" y="823397"/>
                <a:ext cx="1125699" cy="1838859"/>
              </a:xfrm>
              <a:custGeom>
                <a:avLst/>
                <a:gdLst>
                  <a:gd name="connsiteX0" fmla="*/ 1125699 w 1125699"/>
                  <a:gd name="connsiteY0" fmla="*/ 1258534 h 1838859"/>
                  <a:gd name="connsiteX1" fmla="*/ 562830 w 1125699"/>
                  <a:gd name="connsiteY1" fmla="*/ 1838860 h 1838859"/>
                  <a:gd name="connsiteX2" fmla="*/ 0 w 1125699"/>
                  <a:gd name="connsiteY2" fmla="*/ 1258534 h 1838859"/>
                  <a:gd name="connsiteX3" fmla="*/ 0 w 1125699"/>
                  <a:gd name="connsiteY3" fmla="*/ 587313 h 1838859"/>
                  <a:gd name="connsiteX4" fmla="*/ 562830 w 1125699"/>
                  <a:gd name="connsiteY4" fmla="*/ 0 h 1838859"/>
                  <a:gd name="connsiteX5" fmla="*/ 1125699 w 1125699"/>
                  <a:gd name="connsiteY5" fmla="*/ 587313 h 1838859"/>
                  <a:gd name="connsiteX6" fmla="*/ 1125699 w 1125699"/>
                  <a:gd name="connsiteY6" fmla="*/ 1258534 h 1838859"/>
                  <a:gd name="connsiteX7" fmla="*/ 318116 w 1125699"/>
                  <a:gd name="connsiteY7" fmla="*/ 1244558 h 1838859"/>
                  <a:gd name="connsiteX8" fmla="*/ 562830 w 1125699"/>
                  <a:gd name="connsiteY8" fmla="*/ 1573180 h 1838859"/>
                  <a:gd name="connsiteX9" fmla="*/ 804046 w 1125699"/>
                  <a:gd name="connsiteY9" fmla="*/ 1244558 h 1838859"/>
                  <a:gd name="connsiteX10" fmla="*/ 804046 w 1125699"/>
                  <a:gd name="connsiteY10" fmla="*/ 597801 h 1838859"/>
                  <a:gd name="connsiteX11" fmla="*/ 562830 w 1125699"/>
                  <a:gd name="connsiteY11" fmla="*/ 269178 h 1838859"/>
                  <a:gd name="connsiteX12" fmla="*/ 318116 w 1125699"/>
                  <a:gd name="connsiteY12" fmla="*/ 597801 h 1838859"/>
                  <a:gd name="connsiteX13" fmla="*/ 318116 w 1125699"/>
                  <a:gd name="connsiteY13" fmla="*/ 1244558 h 183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25699" h="1838859">
                    <a:moveTo>
                      <a:pt x="1125699" y="1258534"/>
                    </a:moveTo>
                    <a:cubicBezTo>
                      <a:pt x="1125699" y="1590646"/>
                      <a:pt x="933421" y="1838860"/>
                      <a:pt x="562830" y="1838860"/>
                    </a:cubicBezTo>
                    <a:cubicBezTo>
                      <a:pt x="188750" y="1838860"/>
                      <a:pt x="0" y="1594145"/>
                      <a:pt x="0" y="1258534"/>
                    </a:cubicBezTo>
                    <a:lnTo>
                      <a:pt x="0" y="587313"/>
                    </a:lnTo>
                    <a:cubicBezTo>
                      <a:pt x="0" y="251703"/>
                      <a:pt x="188750" y="0"/>
                      <a:pt x="562830" y="0"/>
                    </a:cubicBezTo>
                    <a:cubicBezTo>
                      <a:pt x="936910" y="0"/>
                      <a:pt x="1125699" y="248204"/>
                      <a:pt x="1125699" y="587313"/>
                    </a:cubicBezTo>
                    <a:lnTo>
                      <a:pt x="1125699" y="1258534"/>
                    </a:lnTo>
                    <a:close/>
                    <a:moveTo>
                      <a:pt x="318116" y="1244558"/>
                    </a:moveTo>
                    <a:cubicBezTo>
                      <a:pt x="318116" y="1464799"/>
                      <a:pt x="398505" y="1573180"/>
                      <a:pt x="562830" y="1573180"/>
                    </a:cubicBezTo>
                    <a:cubicBezTo>
                      <a:pt x="727146" y="1573180"/>
                      <a:pt x="804046" y="1464809"/>
                      <a:pt x="804046" y="1244558"/>
                    </a:cubicBezTo>
                    <a:lnTo>
                      <a:pt x="804046" y="597801"/>
                    </a:lnTo>
                    <a:cubicBezTo>
                      <a:pt x="804046" y="377559"/>
                      <a:pt x="727146" y="269178"/>
                      <a:pt x="562830" y="269178"/>
                    </a:cubicBezTo>
                    <a:cubicBezTo>
                      <a:pt x="395016" y="269178"/>
                      <a:pt x="318116" y="377550"/>
                      <a:pt x="318116" y="597801"/>
                    </a:cubicBezTo>
                    <a:lnTo>
                      <a:pt x="318116" y="12445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ihandform: Form 10"/>
              <p:cNvSpPr/>
              <p:nvPr/>
            </p:nvSpPr>
            <p:spPr>
              <a:xfrm>
                <a:off x="6256554" y="344455"/>
                <a:ext cx="1181615" cy="2286330"/>
              </a:xfrm>
              <a:custGeom>
                <a:avLst/>
                <a:gdLst>
                  <a:gd name="connsiteX0" fmla="*/ 1181615 w 1181615"/>
                  <a:gd name="connsiteY0" fmla="*/ 0 h 2286330"/>
                  <a:gd name="connsiteX1" fmla="*/ 1181615 w 1181615"/>
                  <a:gd name="connsiteY1" fmla="*/ 314617 h 2286330"/>
                  <a:gd name="connsiteX2" fmla="*/ 762136 w 1181615"/>
                  <a:gd name="connsiteY2" fmla="*/ 314617 h 2286330"/>
                  <a:gd name="connsiteX3" fmla="*/ 762136 w 1181615"/>
                  <a:gd name="connsiteY3" fmla="*/ 2286331 h 2286330"/>
                  <a:gd name="connsiteX4" fmla="*/ 419518 w 1181615"/>
                  <a:gd name="connsiteY4" fmla="*/ 2286331 h 2286330"/>
                  <a:gd name="connsiteX5" fmla="*/ 419518 w 1181615"/>
                  <a:gd name="connsiteY5" fmla="*/ 314626 h 2286330"/>
                  <a:gd name="connsiteX6" fmla="*/ 0 w 1181615"/>
                  <a:gd name="connsiteY6" fmla="*/ 314626 h 2286330"/>
                  <a:gd name="connsiteX7" fmla="*/ 0 w 1181615"/>
                  <a:gd name="connsiteY7" fmla="*/ 0 h 2286330"/>
                  <a:gd name="connsiteX8" fmla="*/ 1181615 w 1181615"/>
                  <a:gd name="connsiteY8" fmla="*/ 0 h 2286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1615" h="2286330">
                    <a:moveTo>
                      <a:pt x="1181615" y="0"/>
                    </a:moveTo>
                    <a:lnTo>
                      <a:pt x="1181615" y="314617"/>
                    </a:lnTo>
                    <a:lnTo>
                      <a:pt x="762136" y="314617"/>
                    </a:lnTo>
                    <a:lnTo>
                      <a:pt x="762136" y="2286331"/>
                    </a:lnTo>
                    <a:lnTo>
                      <a:pt x="419518" y="2286331"/>
                    </a:lnTo>
                    <a:lnTo>
                      <a:pt x="419518" y="314626"/>
                    </a:lnTo>
                    <a:lnTo>
                      <a:pt x="0" y="314626"/>
                    </a:lnTo>
                    <a:lnTo>
                      <a:pt x="0" y="0"/>
                    </a:lnTo>
                    <a:lnTo>
                      <a:pt x="11816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" name="Freihandform: Form 11"/>
              <p:cNvSpPr/>
              <p:nvPr/>
            </p:nvSpPr>
            <p:spPr>
              <a:xfrm>
                <a:off x="7385694" y="823416"/>
                <a:ext cx="1080222" cy="1838849"/>
              </a:xfrm>
              <a:custGeom>
                <a:avLst/>
                <a:gdLst>
                  <a:gd name="connsiteX0" fmla="*/ 318125 w 1080222"/>
                  <a:gd name="connsiteY0" fmla="*/ 954366 h 1838849"/>
                  <a:gd name="connsiteX1" fmla="*/ 318125 w 1080222"/>
                  <a:gd name="connsiteY1" fmla="*/ 1241040 h 1838849"/>
                  <a:gd name="connsiteX2" fmla="*/ 576816 w 1080222"/>
                  <a:gd name="connsiteY2" fmla="*/ 1569662 h 1838849"/>
                  <a:gd name="connsiteX3" fmla="*/ 839007 w 1080222"/>
                  <a:gd name="connsiteY3" fmla="*/ 1293476 h 1838849"/>
                  <a:gd name="connsiteX4" fmla="*/ 1080222 w 1080222"/>
                  <a:gd name="connsiteY4" fmla="*/ 1370395 h 1838849"/>
                  <a:gd name="connsiteX5" fmla="*/ 545354 w 1080222"/>
                  <a:gd name="connsiteY5" fmla="*/ 1838850 h 1838849"/>
                  <a:gd name="connsiteX6" fmla="*/ 0 w 1080222"/>
                  <a:gd name="connsiteY6" fmla="*/ 1251537 h 1838849"/>
                  <a:gd name="connsiteX7" fmla="*/ 0 w 1080222"/>
                  <a:gd name="connsiteY7" fmla="*/ 583814 h 1838849"/>
                  <a:gd name="connsiteX8" fmla="*/ 545354 w 1080222"/>
                  <a:gd name="connsiteY8" fmla="*/ 0 h 1838849"/>
                  <a:gd name="connsiteX9" fmla="*/ 1073225 w 1080222"/>
                  <a:gd name="connsiteY9" fmla="*/ 597801 h 1838849"/>
                  <a:gd name="connsiteX10" fmla="*/ 1073225 w 1080222"/>
                  <a:gd name="connsiteY10" fmla="*/ 954386 h 1838849"/>
                  <a:gd name="connsiteX11" fmla="*/ 318125 w 1080222"/>
                  <a:gd name="connsiteY11" fmla="*/ 954386 h 1838849"/>
                  <a:gd name="connsiteX12" fmla="*/ 318125 w 1080222"/>
                  <a:gd name="connsiteY12" fmla="*/ 741113 h 1838849"/>
                  <a:gd name="connsiteX13" fmla="*/ 783081 w 1080222"/>
                  <a:gd name="connsiteY13" fmla="*/ 741113 h 1838849"/>
                  <a:gd name="connsiteX14" fmla="*/ 783081 w 1080222"/>
                  <a:gd name="connsiteY14" fmla="*/ 569819 h 1838849"/>
                  <a:gd name="connsiteX15" fmla="*/ 552353 w 1080222"/>
                  <a:gd name="connsiteY15" fmla="*/ 262171 h 1838849"/>
                  <a:gd name="connsiteX16" fmla="*/ 318125 w 1080222"/>
                  <a:gd name="connsiteY16" fmla="*/ 569819 h 1838849"/>
                  <a:gd name="connsiteX17" fmla="*/ 318125 w 1080222"/>
                  <a:gd name="connsiteY17" fmla="*/ 741113 h 1838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80222" h="1838849">
                    <a:moveTo>
                      <a:pt x="318125" y="954366"/>
                    </a:moveTo>
                    <a:lnTo>
                      <a:pt x="318125" y="1241040"/>
                    </a:lnTo>
                    <a:cubicBezTo>
                      <a:pt x="318125" y="1461281"/>
                      <a:pt x="409002" y="1569662"/>
                      <a:pt x="576816" y="1569662"/>
                    </a:cubicBezTo>
                    <a:cubicBezTo>
                      <a:pt x="709680" y="1569662"/>
                      <a:pt x="783081" y="1496241"/>
                      <a:pt x="839007" y="1293476"/>
                    </a:cubicBezTo>
                    <a:lnTo>
                      <a:pt x="1080222" y="1370395"/>
                    </a:lnTo>
                    <a:cubicBezTo>
                      <a:pt x="1006821" y="1688530"/>
                      <a:pt x="839007" y="1838850"/>
                      <a:pt x="545354" y="1838850"/>
                    </a:cubicBezTo>
                    <a:cubicBezTo>
                      <a:pt x="188750" y="1838850"/>
                      <a:pt x="0" y="1587147"/>
                      <a:pt x="0" y="1251537"/>
                    </a:cubicBezTo>
                    <a:lnTo>
                      <a:pt x="0" y="583814"/>
                    </a:lnTo>
                    <a:cubicBezTo>
                      <a:pt x="0" y="255192"/>
                      <a:pt x="185251" y="0"/>
                      <a:pt x="545354" y="0"/>
                    </a:cubicBezTo>
                    <a:cubicBezTo>
                      <a:pt x="891472" y="0"/>
                      <a:pt x="1073225" y="258691"/>
                      <a:pt x="1073225" y="597801"/>
                    </a:cubicBezTo>
                    <a:lnTo>
                      <a:pt x="1073225" y="954386"/>
                    </a:lnTo>
                    <a:lnTo>
                      <a:pt x="318125" y="954386"/>
                    </a:lnTo>
                    <a:close/>
                    <a:moveTo>
                      <a:pt x="318125" y="741113"/>
                    </a:moveTo>
                    <a:lnTo>
                      <a:pt x="783081" y="741113"/>
                    </a:lnTo>
                    <a:lnTo>
                      <a:pt x="783081" y="569819"/>
                    </a:lnTo>
                    <a:cubicBezTo>
                      <a:pt x="783081" y="360064"/>
                      <a:pt x="702692" y="262171"/>
                      <a:pt x="552353" y="262171"/>
                    </a:cubicBezTo>
                    <a:cubicBezTo>
                      <a:pt x="391526" y="262171"/>
                      <a:pt x="318125" y="363554"/>
                      <a:pt x="318125" y="569819"/>
                    </a:cubicBezTo>
                    <a:lnTo>
                      <a:pt x="318125" y="74111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" name="Grafik 1"/>
            <p:cNvGrpSpPr/>
            <p:nvPr/>
          </p:nvGrpSpPr>
          <p:grpSpPr>
            <a:xfrm>
              <a:off x="1534224" y="3046406"/>
              <a:ext cx="7867503" cy="3811875"/>
              <a:chOff x="1534224" y="3046406"/>
              <a:chExt cx="7867503" cy="3811875"/>
            </a:xfrm>
            <a:solidFill>
              <a:srgbClr val="FFFFFF"/>
            </a:solidFill>
          </p:grpSpPr>
          <p:sp>
            <p:nvSpPr>
              <p:cNvPr id="14" name="Freihandform: Form 13"/>
              <p:cNvSpPr/>
              <p:nvPr/>
            </p:nvSpPr>
            <p:spPr>
              <a:xfrm>
                <a:off x="1552866" y="3046406"/>
                <a:ext cx="725581" cy="1480194"/>
              </a:xfrm>
              <a:custGeom>
                <a:avLst/>
                <a:gdLst>
                  <a:gd name="connsiteX0" fmla="*/ 0 w 725581"/>
                  <a:gd name="connsiteY0" fmla="*/ 0 h 1480194"/>
                  <a:gd name="connsiteX1" fmla="*/ 706940 w 725581"/>
                  <a:gd name="connsiteY1" fmla="*/ 0 h 1480194"/>
                  <a:gd name="connsiteX2" fmla="*/ 706940 w 725581"/>
                  <a:gd name="connsiteY2" fmla="*/ 78795 h 1480194"/>
                  <a:gd name="connsiteX3" fmla="*/ 87095 w 725581"/>
                  <a:gd name="connsiteY3" fmla="*/ 78795 h 1480194"/>
                  <a:gd name="connsiteX4" fmla="*/ 87095 w 725581"/>
                  <a:gd name="connsiteY4" fmla="*/ 669627 h 1480194"/>
                  <a:gd name="connsiteX5" fmla="*/ 665467 w 725581"/>
                  <a:gd name="connsiteY5" fmla="*/ 669627 h 1480194"/>
                  <a:gd name="connsiteX6" fmla="*/ 665467 w 725581"/>
                  <a:gd name="connsiteY6" fmla="*/ 748383 h 1480194"/>
                  <a:gd name="connsiteX7" fmla="*/ 87095 w 725581"/>
                  <a:gd name="connsiteY7" fmla="*/ 748383 h 1480194"/>
                  <a:gd name="connsiteX8" fmla="*/ 87095 w 725581"/>
                  <a:gd name="connsiteY8" fmla="*/ 1401438 h 1480194"/>
                  <a:gd name="connsiteX9" fmla="*/ 725581 w 725581"/>
                  <a:gd name="connsiteY9" fmla="*/ 1401438 h 1480194"/>
                  <a:gd name="connsiteX10" fmla="*/ 725581 w 725581"/>
                  <a:gd name="connsiteY10" fmla="*/ 1480195 h 1480194"/>
                  <a:gd name="connsiteX11" fmla="*/ 0 w 725581"/>
                  <a:gd name="connsiteY11" fmla="*/ 1480195 h 1480194"/>
                  <a:gd name="connsiteX12" fmla="*/ 0 w 725581"/>
                  <a:gd name="connsiteY12" fmla="*/ 0 h 148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5581" h="1480194">
                    <a:moveTo>
                      <a:pt x="0" y="0"/>
                    </a:moveTo>
                    <a:lnTo>
                      <a:pt x="706940" y="0"/>
                    </a:lnTo>
                    <a:lnTo>
                      <a:pt x="706940" y="78795"/>
                    </a:lnTo>
                    <a:lnTo>
                      <a:pt x="87095" y="78795"/>
                    </a:lnTo>
                    <a:lnTo>
                      <a:pt x="87095" y="669627"/>
                    </a:lnTo>
                    <a:lnTo>
                      <a:pt x="665467" y="669627"/>
                    </a:lnTo>
                    <a:lnTo>
                      <a:pt x="665467" y="748383"/>
                    </a:lnTo>
                    <a:lnTo>
                      <a:pt x="87095" y="748383"/>
                    </a:lnTo>
                    <a:lnTo>
                      <a:pt x="87095" y="1401438"/>
                    </a:lnTo>
                    <a:lnTo>
                      <a:pt x="725581" y="1401438"/>
                    </a:lnTo>
                    <a:lnTo>
                      <a:pt x="725581" y="1480195"/>
                    </a:lnTo>
                    <a:lnTo>
                      <a:pt x="0" y="14801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ihandform: Form 14"/>
              <p:cNvSpPr/>
              <p:nvPr/>
            </p:nvSpPr>
            <p:spPr>
              <a:xfrm>
                <a:off x="2425647" y="3417492"/>
                <a:ext cx="632304" cy="1109098"/>
              </a:xfrm>
              <a:custGeom>
                <a:avLst/>
                <a:gdLst>
                  <a:gd name="connsiteX0" fmla="*/ 10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5 w 632304"/>
                  <a:gd name="connsiteY5" fmla="*/ 292301 h 1109098"/>
                  <a:gd name="connsiteX6" fmla="*/ 632305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10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5" y="87076"/>
                      <a:pt x="632305" y="292301"/>
                    </a:cubicBezTo>
                    <a:lnTo>
                      <a:pt x="632305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ihandform: Form 15"/>
              <p:cNvSpPr/>
              <p:nvPr/>
            </p:nvSpPr>
            <p:spPr>
              <a:xfrm>
                <a:off x="3252845" y="3417492"/>
                <a:ext cx="694498" cy="1490555"/>
              </a:xfrm>
              <a:custGeom>
                <a:avLst/>
                <a:gdLst>
                  <a:gd name="connsiteX0" fmla="*/ 694499 w 694498"/>
                  <a:gd name="connsiteY0" fmla="*/ 1048975 h 1490555"/>
                  <a:gd name="connsiteX1" fmla="*/ 346195 w 694498"/>
                  <a:gd name="connsiteY1" fmla="*/ 1490556 h 1490555"/>
                  <a:gd name="connsiteX2" fmla="*/ 51814 w 694498"/>
                  <a:gd name="connsiteY2" fmla="*/ 1221047 h 1490555"/>
                  <a:gd name="connsiteX3" fmla="*/ 130609 w 694498"/>
                  <a:gd name="connsiteY3" fmla="*/ 1221047 h 1490555"/>
                  <a:gd name="connsiteX4" fmla="*/ 354495 w 694498"/>
                  <a:gd name="connsiteY4" fmla="*/ 1420061 h 1490555"/>
                  <a:gd name="connsiteX5" fmla="*/ 615704 w 694498"/>
                  <a:gd name="connsiteY5" fmla="*/ 1088368 h 1490555"/>
                  <a:gd name="connsiteX6" fmla="*/ 615704 w 694498"/>
                  <a:gd name="connsiteY6" fmla="*/ 889353 h 1490555"/>
                  <a:gd name="connsiteX7" fmla="*/ 609474 w 694498"/>
                  <a:gd name="connsiteY7" fmla="*/ 889353 h 1490555"/>
                  <a:gd name="connsiteX8" fmla="*/ 325473 w 694498"/>
                  <a:gd name="connsiteY8" fmla="*/ 1109089 h 1490555"/>
                  <a:gd name="connsiteX9" fmla="*/ 0 w 694498"/>
                  <a:gd name="connsiteY9" fmla="*/ 561810 h 1490555"/>
                  <a:gd name="connsiteX10" fmla="*/ 342035 w 694498"/>
                  <a:gd name="connsiteY10" fmla="*/ 0 h 1490555"/>
                  <a:gd name="connsiteX11" fmla="*/ 611544 w 694498"/>
                  <a:gd name="connsiteY11" fmla="*/ 205244 h 1490555"/>
                  <a:gd name="connsiteX12" fmla="*/ 615694 w 694498"/>
                  <a:gd name="connsiteY12" fmla="*/ 205244 h 1490555"/>
                  <a:gd name="connsiteX13" fmla="*/ 615694 w 694498"/>
                  <a:gd name="connsiteY13" fmla="*/ 24872 h 1490555"/>
                  <a:gd name="connsiteX14" fmla="*/ 694489 w 694498"/>
                  <a:gd name="connsiteY14" fmla="*/ 24872 h 1490555"/>
                  <a:gd name="connsiteX15" fmla="*/ 694489 w 694498"/>
                  <a:gd name="connsiteY15" fmla="*/ 1048975 h 1490555"/>
                  <a:gd name="connsiteX16" fmla="*/ 350355 w 694498"/>
                  <a:gd name="connsiteY16" fmla="*/ 1038604 h 1490555"/>
                  <a:gd name="connsiteX17" fmla="*/ 615714 w 694498"/>
                  <a:gd name="connsiteY17" fmla="*/ 545209 h 1490555"/>
                  <a:gd name="connsiteX18" fmla="*/ 360735 w 694498"/>
                  <a:gd name="connsiteY18" fmla="*/ 70495 h 1490555"/>
                  <a:gd name="connsiteX19" fmla="*/ 87076 w 694498"/>
                  <a:gd name="connsiteY19" fmla="*/ 561810 h 1490555"/>
                  <a:gd name="connsiteX20" fmla="*/ 350355 w 694498"/>
                  <a:gd name="connsiteY20" fmla="*/ 1038604 h 149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94498" h="1490555">
                    <a:moveTo>
                      <a:pt x="694499" y="1048975"/>
                    </a:moveTo>
                    <a:cubicBezTo>
                      <a:pt x="694499" y="1316404"/>
                      <a:pt x="615704" y="1490556"/>
                      <a:pt x="346195" y="1490556"/>
                    </a:cubicBezTo>
                    <a:cubicBezTo>
                      <a:pt x="70495" y="1490556"/>
                      <a:pt x="51814" y="1277011"/>
                      <a:pt x="51814" y="1221047"/>
                    </a:cubicBezTo>
                    <a:lnTo>
                      <a:pt x="130609" y="1221047"/>
                    </a:lnTo>
                    <a:cubicBezTo>
                      <a:pt x="130609" y="1333004"/>
                      <a:pt x="201104" y="1420061"/>
                      <a:pt x="354495" y="1420061"/>
                    </a:cubicBezTo>
                    <a:cubicBezTo>
                      <a:pt x="538989" y="1420061"/>
                      <a:pt x="615704" y="1314324"/>
                      <a:pt x="615704" y="1088368"/>
                    </a:cubicBezTo>
                    <a:lnTo>
                      <a:pt x="615704" y="889353"/>
                    </a:lnTo>
                    <a:lnTo>
                      <a:pt x="609474" y="889353"/>
                    </a:lnTo>
                    <a:cubicBezTo>
                      <a:pt x="578381" y="984710"/>
                      <a:pt x="516187" y="1109089"/>
                      <a:pt x="325473" y="1109089"/>
                    </a:cubicBezTo>
                    <a:cubicBezTo>
                      <a:pt x="70495" y="1109089"/>
                      <a:pt x="0" y="858261"/>
                      <a:pt x="0" y="561810"/>
                    </a:cubicBezTo>
                    <a:cubicBezTo>
                      <a:pt x="0" y="265359"/>
                      <a:pt x="55964" y="0"/>
                      <a:pt x="342035" y="0"/>
                    </a:cubicBezTo>
                    <a:cubicBezTo>
                      <a:pt x="483015" y="0"/>
                      <a:pt x="570071" y="78776"/>
                      <a:pt x="611544" y="205244"/>
                    </a:cubicBezTo>
                    <a:lnTo>
                      <a:pt x="615694" y="205244"/>
                    </a:lnTo>
                    <a:lnTo>
                      <a:pt x="615694" y="24872"/>
                    </a:lnTo>
                    <a:lnTo>
                      <a:pt x="694489" y="24872"/>
                    </a:lnTo>
                    <a:lnTo>
                      <a:pt x="694489" y="1048975"/>
                    </a:lnTo>
                    <a:close/>
                    <a:moveTo>
                      <a:pt x="350355" y="1038604"/>
                    </a:moveTo>
                    <a:cubicBezTo>
                      <a:pt x="547299" y="1038604"/>
                      <a:pt x="615714" y="839590"/>
                      <a:pt x="615714" y="545209"/>
                    </a:cubicBezTo>
                    <a:cubicBezTo>
                      <a:pt x="615714" y="230116"/>
                      <a:pt x="530737" y="70495"/>
                      <a:pt x="360735" y="70495"/>
                    </a:cubicBezTo>
                    <a:cubicBezTo>
                      <a:pt x="186583" y="70495"/>
                      <a:pt x="87076" y="192794"/>
                      <a:pt x="87076" y="561810"/>
                    </a:cubicBezTo>
                    <a:cubicBezTo>
                      <a:pt x="87076" y="839580"/>
                      <a:pt x="145111" y="1038604"/>
                      <a:pt x="350355" y="10386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ihandform: Form 16"/>
              <p:cNvSpPr/>
              <p:nvPr/>
            </p:nvSpPr>
            <p:spPr>
              <a:xfrm>
                <a:off x="4181610" y="3046406"/>
                <a:ext cx="78756" cy="1480175"/>
              </a:xfrm>
              <a:custGeom>
                <a:avLst/>
                <a:gdLst>
                  <a:gd name="connsiteX0" fmla="*/ 0 w 78756"/>
                  <a:gd name="connsiteY0" fmla="*/ 0 h 1480175"/>
                  <a:gd name="connsiteX1" fmla="*/ 78756 w 78756"/>
                  <a:gd name="connsiteY1" fmla="*/ 0 h 1480175"/>
                  <a:gd name="connsiteX2" fmla="*/ 78756 w 78756"/>
                  <a:gd name="connsiteY2" fmla="*/ 211474 h 1480175"/>
                  <a:gd name="connsiteX3" fmla="*/ 0 w 78756"/>
                  <a:gd name="connsiteY3" fmla="*/ 211474 h 1480175"/>
                  <a:gd name="connsiteX4" fmla="*/ 0 w 78756"/>
                  <a:gd name="connsiteY4" fmla="*/ 0 h 1480175"/>
                  <a:gd name="connsiteX5" fmla="*/ 0 w 78756"/>
                  <a:gd name="connsiteY5" fmla="*/ 395958 h 1480175"/>
                  <a:gd name="connsiteX6" fmla="*/ 78756 w 78756"/>
                  <a:gd name="connsiteY6" fmla="*/ 395958 h 1480175"/>
                  <a:gd name="connsiteX7" fmla="*/ 78756 w 78756"/>
                  <a:gd name="connsiteY7" fmla="*/ 1480175 h 1480175"/>
                  <a:gd name="connsiteX8" fmla="*/ 0 w 78756"/>
                  <a:gd name="connsiteY8" fmla="*/ 1480175 h 1480175"/>
                  <a:gd name="connsiteX9" fmla="*/ 0 w 78756"/>
                  <a:gd name="connsiteY9" fmla="*/ 395958 h 148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175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4"/>
                    </a:lnTo>
                    <a:lnTo>
                      <a:pt x="0" y="211474"/>
                    </a:lnTo>
                    <a:lnTo>
                      <a:pt x="0" y="0"/>
                    </a:lnTo>
                    <a:close/>
                    <a:moveTo>
                      <a:pt x="0" y="395958"/>
                    </a:moveTo>
                    <a:lnTo>
                      <a:pt x="78756" y="395958"/>
                    </a:lnTo>
                    <a:lnTo>
                      <a:pt x="78756" y="1480175"/>
                    </a:lnTo>
                    <a:lnTo>
                      <a:pt x="0" y="1480175"/>
                    </a:lnTo>
                    <a:lnTo>
                      <a:pt x="0" y="3959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ihandform: Form 17"/>
              <p:cNvSpPr/>
              <p:nvPr/>
            </p:nvSpPr>
            <p:spPr>
              <a:xfrm>
                <a:off x="4490463" y="3417492"/>
                <a:ext cx="632304" cy="1109098"/>
              </a:xfrm>
              <a:custGeom>
                <a:avLst/>
                <a:gdLst>
                  <a:gd name="connsiteX0" fmla="*/ 10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4 w 632304"/>
                  <a:gd name="connsiteY5" fmla="*/ 292301 h 1109098"/>
                  <a:gd name="connsiteX6" fmla="*/ 632304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10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4" y="87076"/>
                      <a:pt x="632304" y="292301"/>
                    </a:cubicBezTo>
                    <a:lnTo>
                      <a:pt x="632304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ihandform: Form 18"/>
              <p:cNvSpPr/>
              <p:nvPr/>
            </p:nvSpPr>
            <p:spPr>
              <a:xfrm>
                <a:off x="5317690" y="3417501"/>
                <a:ext cx="700670" cy="1133990"/>
              </a:xfrm>
              <a:custGeom>
                <a:avLst/>
                <a:gdLst>
                  <a:gd name="connsiteX0" fmla="*/ 87047 w 700670"/>
                  <a:gd name="connsiteY0" fmla="*/ 561800 h 1133990"/>
                  <a:gd name="connsiteX1" fmla="*/ 342025 w 700670"/>
                  <a:gd name="connsiteY1" fmla="*/ 1063496 h 1133990"/>
                  <a:gd name="connsiteX2" fmla="*/ 607384 w 700670"/>
                  <a:gd name="connsiteY2" fmla="*/ 754594 h 1133990"/>
                  <a:gd name="connsiteX3" fmla="*/ 686179 w 700670"/>
                  <a:gd name="connsiteY3" fmla="*/ 754594 h 1133990"/>
                  <a:gd name="connsiteX4" fmla="*/ 350335 w 700670"/>
                  <a:gd name="connsiteY4" fmla="*/ 1133990 h 1133990"/>
                  <a:gd name="connsiteX5" fmla="*/ 0 w 700670"/>
                  <a:gd name="connsiteY5" fmla="*/ 536938 h 1133990"/>
                  <a:gd name="connsiteX6" fmla="*/ 362786 w 700670"/>
                  <a:gd name="connsiteY6" fmla="*/ 0 h 1133990"/>
                  <a:gd name="connsiteX7" fmla="*/ 700671 w 700670"/>
                  <a:gd name="connsiteY7" fmla="*/ 561810 h 1133990"/>
                  <a:gd name="connsiteX8" fmla="*/ 87047 w 700670"/>
                  <a:gd name="connsiteY8" fmla="*/ 561810 h 1133990"/>
                  <a:gd name="connsiteX9" fmla="*/ 613604 w 700670"/>
                  <a:gd name="connsiteY9" fmla="*/ 491315 h 1133990"/>
                  <a:gd name="connsiteX10" fmla="*/ 358626 w 700670"/>
                  <a:gd name="connsiteY10" fmla="*/ 70485 h 1133990"/>
                  <a:gd name="connsiteX11" fmla="*/ 87047 w 700670"/>
                  <a:gd name="connsiteY11" fmla="*/ 491315 h 1133990"/>
                  <a:gd name="connsiteX12" fmla="*/ 613604 w 700670"/>
                  <a:gd name="connsiteY12" fmla="*/ 491315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670" h="1133990">
                    <a:moveTo>
                      <a:pt x="87047" y="561800"/>
                    </a:moveTo>
                    <a:cubicBezTo>
                      <a:pt x="87047" y="735952"/>
                      <a:pt x="89127" y="1063496"/>
                      <a:pt x="342025" y="1063496"/>
                    </a:cubicBezTo>
                    <a:cubicBezTo>
                      <a:pt x="570062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0"/>
                      <a:pt x="350335" y="1133990"/>
                    </a:cubicBezTo>
                    <a:cubicBezTo>
                      <a:pt x="70485" y="1133990"/>
                      <a:pt x="0" y="905915"/>
                      <a:pt x="0" y="536938"/>
                    </a:cubicBezTo>
                    <a:cubicBezTo>
                      <a:pt x="0" y="205244"/>
                      <a:pt x="118149" y="0"/>
                      <a:pt x="362786" y="0"/>
                    </a:cubicBezTo>
                    <a:cubicBezTo>
                      <a:pt x="617764" y="0"/>
                      <a:pt x="700671" y="211436"/>
                      <a:pt x="700671" y="561810"/>
                    </a:cubicBezTo>
                    <a:lnTo>
                      <a:pt x="87047" y="561810"/>
                    </a:lnTo>
                    <a:close/>
                    <a:moveTo>
                      <a:pt x="613604" y="491315"/>
                    </a:moveTo>
                    <a:cubicBezTo>
                      <a:pt x="613604" y="294371"/>
                      <a:pt x="582512" y="70485"/>
                      <a:pt x="358626" y="70485"/>
                    </a:cubicBezTo>
                    <a:cubicBezTo>
                      <a:pt x="118139" y="70485"/>
                      <a:pt x="87047" y="350336"/>
                      <a:pt x="87047" y="491315"/>
                    </a:cubicBezTo>
                    <a:lnTo>
                      <a:pt x="613604" y="491315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ihandform: Form 19"/>
              <p:cNvSpPr/>
              <p:nvPr/>
            </p:nvSpPr>
            <p:spPr>
              <a:xfrm>
                <a:off x="6171801" y="3417501"/>
                <a:ext cx="700670" cy="1133990"/>
              </a:xfrm>
              <a:custGeom>
                <a:avLst/>
                <a:gdLst>
                  <a:gd name="connsiteX0" fmla="*/ 87046 w 700670"/>
                  <a:gd name="connsiteY0" fmla="*/ 561800 h 1133990"/>
                  <a:gd name="connsiteX1" fmla="*/ 342025 w 700670"/>
                  <a:gd name="connsiteY1" fmla="*/ 1063496 h 1133990"/>
                  <a:gd name="connsiteX2" fmla="*/ 607384 w 700670"/>
                  <a:gd name="connsiteY2" fmla="*/ 754594 h 1133990"/>
                  <a:gd name="connsiteX3" fmla="*/ 686179 w 700670"/>
                  <a:gd name="connsiteY3" fmla="*/ 754594 h 1133990"/>
                  <a:gd name="connsiteX4" fmla="*/ 350335 w 700670"/>
                  <a:gd name="connsiteY4" fmla="*/ 1133990 h 1133990"/>
                  <a:gd name="connsiteX5" fmla="*/ 0 w 700670"/>
                  <a:gd name="connsiteY5" fmla="*/ 536938 h 1133990"/>
                  <a:gd name="connsiteX6" fmla="*/ 362786 w 700670"/>
                  <a:gd name="connsiteY6" fmla="*/ 0 h 1133990"/>
                  <a:gd name="connsiteX7" fmla="*/ 700671 w 700670"/>
                  <a:gd name="connsiteY7" fmla="*/ 561810 h 1133990"/>
                  <a:gd name="connsiteX8" fmla="*/ 87046 w 700670"/>
                  <a:gd name="connsiteY8" fmla="*/ 561810 h 1133990"/>
                  <a:gd name="connsiteX9" fmla="*/ 613604 w 700670"/>
                  <a:gd name="connsiteY9" fmla="*/ 491315 h 1133990"/>
                  <a:gd name="connsiteX10" fmla="*/ 358626 w 700670"/>
                  <a:gd name="connsiteY10" fmla="*/ 70485 h 1133990"/>
                  <a:gd name="connsiteX11" fmla="*/ 87046 w 700670"/>
                  <a:gd name="connsiteY11" fmla="*/ 491315 h 1133990"/>
                  <a:gd name="connsiteX12" fmla="*/ 613604 w 700670"/>
                  <a:gd name="connsiteY12" fmla="*/ 491315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670" h="1133990">
                    <a:moveTo>
                      <a:pt x="87046" y="561800"/>
                    </a:moveTo>
                    <a:cubicBezTo>
                      <a:pt x="87046" y="735952"/>
                      <a:pt x="89127" y="1063496"/>
                      <a:pt x="342025" y="1063496"/>
                    </a:cubicBezTo>
                    <a:cubicBezTo>
                      <a:pt x="570061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0"/>
                      <a:pt x="350335" y="1133990"/>
                    </a:cubicBezTo>
                    <a:cubicBezTo>
                      <a:pt x="70485" y="1133990"/>
                      <a:pt x="0" y="905915"/>
                      <a:pt x="0" y="536938"/>
                    </a:cubicBezTo>
                    <a:cubicBezTo>
                      <a:pt x="0" y="205244"/>
                      <a:pt x="118148" y="0"/>
                      <a:pt x="362786" y="0"/>
                    </a:cubicBezTo>
                    <a:cubicBezTo>
                      <a:pt x="617764" y="0"/>
                      <a:pt x="700671" y="211436"/>
                      <a:pt x="700671" y="561810"/>
                    </a:cubicBezTo>
                    <a:lnTo>
                      <a:pt x="87046" y="561810"/>
                    </a:lnTo>
                    <a:close/>
                    <a:moveTo>
                      <a:pt x="613604" y="491315"/>
                    </a:moveTo>
                    <a:cubicBezTo>
                      <a:pt x="613604" y="294371"/>
                      <a:pt x="582512" y="70485"/>
                      <a:pt x="358626" y="70485"/>
                    </a:cubicBezTo>
                    <a:cubicBezTo>
                      <a:pt x="118139" y="70485"/>
                      <a:pt x="87046" y="350336"/>
                      <a:pt x="87046" y="491315"/>
                    </a:cubicBezTo>
                    <a:lnTo>
                      <a:pt x="613604" y="491315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ihandform: Form 25"/>
              <p:cNvSpPr/>
              <p:nvPr/>
            </p:nvSpPr>
            <p:spPr>
              <a:xfrm>
                <a:off x="7052873" y="3417501"/>
                <a:ext cx="400108" cy="1109088"/>
              </a:xfrm>
              <a:custGeom>
                <a:avLst/>
                <a:gdLst>
                  <a:gd name="connsiteX0" fmla="*/ 0 w 400108"/>
                  <a:gd name="connsiteY0" fmla="*/ 24862 h 1109088"/>
                  <a:gd name="connsiteX1" fmla="*/ 78756 w 400108"/>
                  <a:gd name="connsiteY1" fmla="*/ 24862 h 1109088"/>
                  <a:gd name="connsiteX2" fmla="*/ 78756 w 400108"/>
                  <a:gd name="connsiteY2" fmla="*/ 213506 h 1109088"/>
                  <a:gd name="connsiteX3" fmla="*/ 82906 w 400108"/>
                  <a:gd name="connsiteY3" fmla="*/ 213506 h 1109088"/>
                  <a:gd name="connsiteX4" fmla="*/ 354486 w 400108"/>
                  <a:gd name="connsiteY4" fmla="*/ 0 h 1109088"/>
                  <a:gd name="connsiteX5" fmla="*/ 400108 w 400108"/>
                  <a:gd name="connsiteY5" fmla="*/ 0 h 1109088"/>
                  <a:gd name="connsiteX6" fmla="*/ 400108 w 400108"/>
                  <a:gd name="connsiteY6" fmla="*/ 70495 h 1109088"/>
                  <a:gd name="connsiteX7" fmla="*/ 354486 w 400108"/>
                  <a:gd name="connsiteY7" fmla="*/ 70495 h 1109088"/>
                  <a:gd name="connsiteX8" fmla="*/ 78756 w 400108"/>
                  <a:gd name="connsiteY8" fmla="*/ 420830 h 1109088"/>
                  <a:gd name="connsiteX9" fmla="*/ 78756 w 400108"/>
                  <a:gd name="connsiteY9" fmla="*/ 1109089 h 1109088"/>
                  <a:gd name="connsiteX10" fmla="*/ 0 w 400108"/>
                  <a:gd name="connsiteY10" fmla="*/ 1109089 h 1109088"/>
                  <a:gd name="connsiteX11" fmla="*/ 0 w 400108"/>
                  <a:gd name="connsiteY11" fmla="*/ 24862 h 110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0108" h="1109088">
                    <a:moveTo>
                      <a:pt x="0" y="24862"/>
                    </a:moveTo>
                    <a:lnTo>
                      <a:pt x="78756" y="24862"/>
                    </a:lnTo>
                    <a:lnTo>
                      <a:pt x="78756" y="213506"/>
                    </a:lnTo>
                    <a:lnTo>
                      <a:pt x="82906" y="213506"/>
                    </a:lnTo>
                    <a:cubicBezTo>
                      <a:pt x="122299" y="89127"/>
                      <a:pt x="211436" y="0"/>
                      <a:pt x="354486" y="0"/>
                    </a:cubicBezTo>
                    <a:lnTo>
                      <a:pt x="400108" y="0"/>
                    </a:lnTo>
                    <a:lnTo>
                      <a:pt x="400108" y="70495"/>
                    </a:lnTo>
                    <a:lnTo>
                      <a:pt x="354486" y="70495"/>
                    </a:lnTo>
                    <a:cubicBezTo>
                      <a:pt x="169992" y="70495"/>
                      <a:pt x="78756" y="242528"/>
                      <a:pt x="78756" y="420830"/>
                    </a:cubicBezTo>
                    <a:lnTo>
                      <a:pt x="78756" y="1109089"/>
                    </a:lnTo>
                    <a:lnTo>
                      <a:pt x="0" y="1109089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ihandform: Form 26"/>
              <p:cNvSpPr/>
              <p:nvPr/>
            </p:nvSpPr>
            <p:spPr>
              <a:xfrm>
                <a:off x="7571178" y="3046406"/>
                <a:ext cx="78755" cy="1480175"/>
              </a:xfrm>
              <a:custGeom>
                <a:avLst/>
                <a:gdLst>
                  <a:gd name="connsiteX0" fmla="*/ 0 w 78755"/>
                  <a:gd name="connsiteY0" fmla="*/ 0 h 1480175"/>
                  <a:gd name="connsiteX1" fmla="*/ 78756 w 78755"/>
                  <a:gd name="connsiteY1" fmla="*/ 0 h 1480175"/>
                  <a:gd name="connsiteX2" fmla="*/ 78756 w 78755"/>
                  <a:gd name="connsiteY2" fmla="*/ 211474 h 1480175"/>
                  <a:gd name="connsiteX3" fmla="*/ 0 w 78755"/>
                  <a:gd name="connsiteY3" fmla="*/ 211474 h 1480175"/>
                  <a:gd name="connsiteX4" fmla="*/ 0 w 78755"/>
                  <a:gd name="connsiteY4" fmla="*/ 0 h 1480175"/>
                  <a:gd name="connsiteX5" fmla="*/ 0 w 78755"/>
                  <a:gd name="connsiteY5" fmla="*/ 395958 h 1480175"/>
                  <a:gd name="connsiteX6" fmla="*/ 78756 w 78755"/>
                  <a:gd name="connsiteY6" fmla="*/ 395958 h 1480175"/>
                  <a:gd name="connsiteX7" fmla="*/ 78756 w 78755"/>
                  <a:gd name="connsiteY7" fmla="*/ 1480175 h 1480175"/>
                  <a:gd name="connsiteX8" fmla="*/ 0 w 78755"/>
                  <a:gd name="connsiteY8" fmla="*/ 1480175 h 1480175"/>
                  <a:gd name="connsiteX9" fmla="*/ 0 w 78755"/>
                  <a:gd name="connsiteY9" fmla="*/ 395958 h 148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5" h="1480175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4"/>
                    </a:lnTo>
                    <a:lnTo>
                      <a:pt x="0" y="211474"/>
                    </a:lnTo>
                    <a:lnTo>
                      <a:pt x="0" y="0"/>
                    </a:lnTo>
                    <a:close/>
                    <a:moveTo>
                      <a:pt x="0" y="395958"/>
                    </a:moveTo>
                    <a:lnTo>
                      <a:pt x="78756" y="395958"/>
                    </a:lnTo>
                    <a:lnTo>
                      <a:pt x="78756" y="1480175"/>
                    </a:lnTo>
                    <a:lnTo>
                      <a:pt x="0" y="1480175"/>
                    </a:lnTo>
                    <a:lnTo>
                      <a:pt x="0" y="3959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ihandform: Form 27"/>
              <p:cNvSpPr/>
              <p:nvPr/>
            </p:nvSpPr>
            <p:spPr>
              <a:xfrm>
                <a:off x="7880031" y="3417492"/>
                <a:ext cx="632304" cy="1109098"/>
              </a:xfrm>
              <a:custGeom>
                <a:avLst/>
                <a:gdLst>
                  <a:gd name="connsiteX0" fmla="*/ 9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5 w 632304"/>
                  <a:gd name="connsiteY5" fmla="*/ 292301 h 1109098"/>
                  <a:gd name="connsiteX6" fmla="*/ 632305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9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5" y="87076"/>
                      <a:pt x="632305" y="292301"/>
                    </a:cubicBezTo>
                    <a:lnTo>
                      <a:pt x="632305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ihandform: Form 41"/>
              <p:cNvSpPr/>
              <p:nvPr/>
            </p:nvSpPr>
            <p:spPr>
              <a:xfrm>
                <a:off x="8707229" y="3417492"/>
                <a:ext cx="694498" cy="1490555"/>
              </a:xfrm>
              <a:custGeom>
                <a:avLst/>
                <a:gdLst>
                  <a:gd name="connsiteX0" fmla="*/ 694499 w 694498"/>
                  <a:gd name="connsiteY0" fmla="*/ 1048975 h 1490555"/>
                  <a:gd name="connsiteX1" fmla="*/ 346195 w 694498"/>
                  <a:gd name="connsiteY1" fmla="*/ 1490556 h 1490555"/>
                  <a:gd name="connsiteX2" fmla="*/ 51814 w 694498"/>
                  <a:gd name="connsiteY2" fmla="*/ 1221047 h 1490555"/>
                  <a:gd name="connsiteX3" fmla="*/ 130609 w 694498"/>
                  <a:gd name="connsiteY3" fmla="*/ 1221047 h 1490555"/>
                  <a:gd name="connsiteX4" fmla="*/ 354495 w 694498"/>
                  <a:gd name="connsiteY4" fmla="*/ 1420061 h 1490555"/>
                  <a:gd name="connsiteX5" fmla="*/ 615704 w 694498"/>
                  <a:gd name="connsiteY5" fmla="*/ 1088368 h 1490555"/>
                  <a:gd name="connsiteX6" fmla="*/ 615704 w 694498"/>
                  <a:gd name="connsiteY6" fmla="*/ 889353 h 1490555"/>
                  <a:gd name="connsiteX7" fmla="*/ 609473 w 694498"/>
                  <a:gd name="connsiteY7" fmla="*/ 889353 h 1490555"/>
                  <a:gd name="connsiteX8" fmla="*/ 325473 w 694498"/>
                  <a:gd name="connsiteY8" fmla="*/ 1109089 h 1490555"/>
                  <a:gd name="connsiteX9" fmla="*/ 0 w 694498"/>
                  <a:gd name="connsiteY9" fmla="*/ 561810 h 1490555"/>
                  <a:gd name="connsiteX10" fmla="*/ 342035 w 694498"/>
                  <a:gd name="connsiteY10" fmla="*/ 0 h 1490555"/>
                  <a:gd name="connsiteX11" fmla="*/ 611544 w 694498"/>
                  <a:gd name="connsiteY11" fmla="*/ 205244 h 1490555"/>
                  <a:gd name="connsiteX12" fmla="*/ 615694 w 694498"/>
                  <a:gd name="connsiteY12" fmla="*/ 205244 h 1490555"/>
                  <a:gd name="connsiteX13" fmla="*/ 615694 w 694498"/>
                  <a:gd name="connsiteY13" fmla="*/ 24872 h 1490555"/>
                  <a:gd name="connsiteX14" fmla="*/ 694489 w 694498"/>
                  <a:gd name="connsiteY14" fmla="*/ 24872 h 1490555"/>
                  <a:gd name="connsiteX15" fmla="*/ 694489 w 694498"/>
                  <a:gd name="connsiteY15" fmla="*/ 1048975 h 1490555"/>
                  <a:gd name="connsiteX16" fmla="*/ 350355 w 694498"/>
                  <a:gd name="connsiteY16" fmla="*/ 1038604 h 1490555"/>
                  <a:gd name="connsiteX17" fmla="*/ 615713 w 694498"/>
                  <a:gd name="connsiteY17" fmla="*/ 545209 h 1490555"/>
                  <a:gd name="connsiteX18" fmla="*/ 360735 w 694498"/>
                  <a:gd name="connsiteY18" fmla="*/ 70495 h 1490555"/>
                  <a:gd name="connsiteX19" fmla="*/ 87076 w 694498"/>
                  <a:gd name="connsiteY19" fmla="*/ 561810 h 1490555"/>
                  <a:gd name="connsiteX20" fmla="*/ 350355 w 694498"/>
                  <a:gd name="connsiteY20" fmla="*/ 1038604 h 149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94498" h="1490555">
                    <a:moveTo>
                      <a:pt x="694499" y="1048975"/>
                    </a:moveTo>
                    <a:cubicBezTo>
                      <a:pt x="694499" y="1316404"/>
                      <a:pt x="615704" y="1490556"/>
                      <a:pt x="346195" y="1490556"/>
                    </a:cubicBezTo>
                    <a:cubicBezTo>
                      <a:pt x="70495" y="1490556"/>
                      <a:pt x="51814" y="1277011"/>
                      <a:pt x="51814" y="1221047"/>
                    </a:cubicBezTo>
                    <a:lnTo>
                      <a:pt x="130609" y="1221047"/>
                    </a:lnTo>
                    <a:cubicBezTo>
                      <a:pt x="130609" y="1333004"/>
                      <a:pt x="201094" y="1420061"/>
                      <a:pt x="354495" y="1420061"/>
                    </a:cubicBezTo>
                    <a:cubicBezTo>
                      <a:pt x="538988" y="1420061"/>
                      <a:pt x="615704" y="1314324"/>
                      <a:pt x="615704" y="1088368"/>
                    </a:cubicBezTo>
                    <a:lnTo>
                      <a:pt x="615704" y="889353"/>
                    </a:lnTo>
                    <a:lnTo>
                      <a:pt x="609473" y="889353"/>
                    </a:lnTo>
                    <a:cubicBezTo>
                      <a:pt x="578381" y="984710"/>
                      <a:pt x="516187" y="1109089"/>
                      <a:pt x="325473" y="1109089"/>
                    </a:cubicBezTo>
                    <a:cubicBezTo>
                      <a:pt x="70495" y="1109089"/>
                      <a:pt x="0" y="858261"/>
                      <a:pt x="0" y="561810"/>
                    </a:cubicBezTo>
                    <a:cubicBezTo>
                      <a:pt x="0" y="265359"/>
                      <a:pt x="55964" y="0"/>
                      <a:pt x="342035" y="0"/>
                    </a:cubicBezTo>
                    <a:cubicBezTo>
                      <a:pt x="483015" y="0"/>
                      <a:pt x="570071" y="78776"/>
                      <a:pt x="611544" y="205244"/>
                    </a:cubicBezTo>
                    <a:lnTo>
                      <a:pt x="615694" y="205244"/>
                    </a:lnTo>
                    <a:lnTo>
                      <a:pt x="615694" y="24872"/>
                    </a:lnTo>
                    <a:lnTo>
                      <a:pt x="694489" y="24872"/>
                    </a:lnTo>
                    <a:lnTo>
                      <a:pt x="694489" y="1048975"/>
                    </a:lnTo>
                    <a:close/>
                    <a:moveTo>
                      <a:pt x="350355" y="1038604"/>
                    </a:moveTo>
                    <a:cubicBezTo>
                      <a:pt x="547299" y="1038604"/>
                      <a:pt x="615713" y="839590"/>
                      <a:pt x="615713" y="545209"/>
                    </a:cubicBezTo>
                    <a:cubicBezTo>
                      <a:pt x="615713" y="230116"/>
                      <a:pt x="530727" y="70495"/>
                      <a:pt x="360735" y="70495"/>
                    </a:cubicBezTo>
                    <a:cubicBezTo>
                      <a:pt x="186583" y="70495"/>
                      <a:pt x="87076" y="192794"/>
                      <a:pt x="87076" y="561810"/>
                    </a:cubicBezTo>
                    <a:cubicBezTo>
                      <a:pt x="87076" y="839580"/>
                      <a:pt x="145110" y="1038604"/>
                      <a:pt x="350355" y="10386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ihandform: Form 42"/>
              <p:cNvSpPr/>
              <p:nvPr/>
            </p:nvSpPr>
            <p:spPr>
              <a:xfrm>
                <a:off x="1534224" y="5013201"/>
                <a:ext cx="820938" cy="1505086"/>
              </a:xfrm>
              <a:custGeom>
                <a:avLst/>
                <a:gdLst>
                  <a:gd name="connsiteX0" fmla="*/ 87057 w 820938"/>
                  <a:gd name="connsiteY0" fmla="*/ 1088416 h 1505086"/>
                  <a:gd name="connsiteX1" fmla="*/ 410450 w 820938"/>
                  <a:gd name="connsiteY1" fmla="*/ 1434601 h 1505086"/>
                  <a:gd name="connsiteX2" fmla="*/ 733882 w 820938"/>
                  <a:gd name="connsiteY2" fmla="*/ 1088416 h 1505086"/>
                  <a:gd name="connsiteX3" fmla="*/ 733882 w 820938"/>
                  <a:gd name="connsiteY3" fmla="*/ 0 h 1505086"/>
                  <a:gd name="connsiteX4" fmla="*/ 820938 w 820938"/>
                  <a:gd name="connsiteY4" fmla="*/ 0 h 1505086"/>
                  <a:gd name="connsiteX5" fmla="*/ 820938 w 820938"/>
                  <a:gd name="connsiteY5" fmla="*/ 1071806 h 1505086"/>
                  <a:gd name="connsiteX6" fmla="*/ 410450 w 820938"/>
                  <a:gd name="connsiteY6" fmla="*/ 1505086 h 1505086"/>
                  <a:gd name="connsiteX7" fmla="*/ 0 w 820938"/>
                  <a:gd name="connsiteY7" fmla="*/ 1071806 h 1505086"/>
                  <a:gd name="connsiteX8" fmla="*/ 0 w 820938"/>
                  <a:gd name="connsiteY8" fmla="*/ 0 h 1505086"/>
                  <a:gd name="connsiteX9" fmla="*/ 87057 w 820938"/>
                  <a:gd name="connsiteY9" fmla="*/ 0 h 1505086"/>
                  <a:gd name="connsiteX10" fmla="*/ 87057 w 820938"/>
                  <a:gd name="connsiteY10" fmla="*/ 1088416 h 1505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20938" h="1505086">
                    <a:moveTo>
                      <a:pt x="87057" y="1088416"/>
                    </a:moveTo>
                    <a:cubicBezTo>
                      <a:pt x="87057" y="1295701"/>
                      <a:pt x="180343" y="1434601"/>
                      <a:pt x="410450" y="1434601"/>
                    </a:cubicBezTo>
                    <a:cubicBezTo>
                      <a:pt x="623994" y="1434601"/>
                      <a:pt x="733882" y="1295692"/>
                      <a:pt x="733882" y="1088416"/>
                    </a:cubicBezTo>
                    <a:lnTo>
                      <a:pt x="733882" y="0"/>
                    </a:lnTo>
                    <a:lnTo>
                      <a:pt x="820938" y="0"/>
                    </a:lnTo>
                    <a:lnTo>
                      <a:pt x="820938" y="1071806"/>
                    </a:lnTo>
                    <a:cubicBezTo>
                      <a:pt x="820938" y="1405579"/>
                      <a:pt x="615694" y="1505086"/>
                      <a:pt x="410450" y="1505086"/>
                    </a:cubicBezTo>
                    <a:cubicBezTo>
                      <a:pt x="205244" y="1505086"/>
                      <a:pt x="0" y="1426291"/>
                      <a:pt x="0" y="1071806"/>
                    </a:cubicBezTo>
                    <a:lnTo>
                      <a:pt x="0" y="0"/>
                    </a:lnTo>
                    <a:lnTo>
                      <a:pt x="87057" y="0"/>
                    </a:lnTo>
                    <a:lnTo>
                      <a:pt x="87057" y="108841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ihandform: Form 43"/>
              <p:cNvSpPr/>
              <p:nvPr/>
            </p:nvSpPr>
            <p:spPr>
              <a:xfrm>
                <a:off x="2579078" y="5384307"/>
                <a:ext cx="632304" cy="1109128"/>
              </a:xfrm>
              <a:custGeom>
                <a:avLst/>
                <a:gdLst>
                  <a:gd name="connsiteX0" fmla="*/ 10 w 632304"/>
                  <a:gd name="connsiteY0" fmla="*/ 24862 h 1109128"/>
                  <a:gd name="connsiteX1" fmla="*/ 78766 w 632304"/>
                  <a:gd name="connsiteY1" fmla="*/ 24862 h 1109128"/>
                  <a:gd name="connsiteX2" fmla="*/ 78766 w 632304"/>
                  <a:gd name="connsiteY2" fmla="*/ 188673 h 1109128"/>
                  <a:gd name="connsiteX3" fmla="*/ 82916 w 632304"/>
                  <a:gd name="connsiteY3" fmla="*/ 188673 h 1109128"/>
                  <a:gd name="connsiteX4" fmla="*/ 358645 w 632304"/>
                  <a:gd name="connsiteY4" fmla="*/ 0 h 1109128"/>
                  <a:gd name="connsiteX5" fmla="*/ 632304 w 632304"/>
                  <a:gd name="connsiteY5" fmla="*/ 292301 h 1109128"/>
                  <a:gd name="connsiteX6" fmla="*/ 632304 w 632304"/>
                  <a:gd name="connsiteY6" fmla="*/ 1109128 h 1109128"/>
                  <a:gd name="connsiteX7" fmla="*/ 553509 w 632304"/>
                  <a:gd name="connsiteY7" fmla="*/ 1109128 h 1109128"/>
                  <a:gd name="connsiteX8" fmla="*/ 553509 w 632304"/>
                  <a:gd name="connsiteY8" fmla="*/ 329623 h 1109128"/>
                  <a:gd name="connsiteX9" fmla="*/ 337924 w 632304"/>
                  <a:gd name="connsiteY9" fmla="*/ 70495 h 1109128"/>
                  <a:gd name="connsiteX10" fmla="*/ 78756 w 632304"/>
                  <a:gd name="connsiteY10" fmla="*/ 414639 h 1109128"/>
                  <a:gd name="connsiteX11" fmla="*/ 78756 w 632304"/>
                  <a:gd name="connsiteY11" fmla="*/ 1109128 h 1109128"/>
                  <a:gd name="connsiteX12" fmla="*/ 0 w 632304"/>
                  <a:gd name="connsiteY12" fmla="*/ 1109128 h 1109128"/>
                  <a:gd name="connsiteX13" fmla="*/ 0 w 632304"/>
                  <a:gd name="connsiteY13" fmla="*/ 24862 h 1109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128">
                    <a:moveTo>
                      <a:pt x="10" y="24862"/>
                    </a:moveTo>
                    <a:lnTo>
                      <a:pt x="78766" y="24862"/>
                    </a:lnTo>
                    <a:lnTo>
                      <a:pt x="78766" y="188673"/>
                    </a:lnTo>
                    <a:lnTo>
                      <a:pt x="82916" y="188673"/>
                    </a:lnTo>
                    <a:cubicBezTo>
                      <a:pt x="120239" y="93277"/>
                      <a:pt x="211445" y="0"/>
                      <a:pt x="358645" y="0"/>
                    </a:cubicBezTo>
                    <a:cubicBezTo>
                      <a:pt x="512037" y="0"/>
                      <a:pt x="632304" y="87096"/>
                      <a:pt x="632304" y="292301"/>
                    </a:cubicBezTo>
                    <a:lnTo>
                      <a:pt x="632304" y="1109128"/>
                    </a:lnTo>
                    <a:lnTo>
                      <a:pt x="553509" y="1109128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39"/>
                    </a:cubicBezTo>
                    <a:lnTo>
                      <a:pt x="78756" y="1109128"/>
                    </a:lnTo>
                    <a:lnTo>
                      <a:pt x="0" y="1109128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ihandform: Form 44"/>
              <p:cNvSpPr/>
              <p:nvPr/>
            </p:nvSpPr>
            <p:spPr>
              <a:xfrm>
                <a:off x="3441537" y="5013201"/>
                <a:ext cx="78756" cy="1480223"/>
              </a:xfrm>
              <a:custGeom>
                <a:avLst/>
                <a:gdLst>
                  <a:gd name="connsiteX0" fmla="*/ 0 w 78756"/>
                  <a:gd name="connsiteY0" fmla="*/ 0 h 1480223"/>
                  <a:gd name="connsiteX1" fmla="*/ 78756 w 78756"/>
                  <a:gd name="connsiteY1" fmla="*/ 0 h 1480223"/>
                  <a:gd name="connsiteX2" fmla="*/ 78756 w 78756"/>
                  <a:gd name="connsiteY2" fmla="*/ 211475 h 1480223"/>
                  <a:gd name="connsiteX3" fmla="*/ 0 w 78756"/>
                  <a:gd name="connsiteY3" fmla="*/ 211475 h 1480223"/>
                  <a:gd name="connsiteX4" fmla="*/ 0 w 78756"/>
                  <a:gd name="connsiteY4" fmla="*/ 0 h 1480223"/>
                  <a:gd name="connsiteX5" fmla="*/ 0 w 78756"/>
                  <a:gd name="connsiteY5" fmla="*/ 395968 h 1480223"/>
                  <a:gd name="connsiteX6" fmla="*/ 78756 w 78756"/>
                  <a:gd name="connsiteY6" fmla="*/ 395968 h 1480223"/>
                  <a:gd name="connsiteX7" fmla="*/ 78756 w 78756"/>
                  <a:gd name="connsiteY7" fmla="*/ 1480224 h 1480223"/>
                  <a:gd name="connsiteX8" fmla="*/ 0 w 78756"/>
                  <a:gd name="connsiteY8" fmla="*/ 1480224 h 1480223"/>
                  <a:gd name="connsiteX9" fmla="*/ 0 w 78756"/>
                  <a:gd name="connsiteY9" fmla="*/ 395968 h 1480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223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5"/>
                    </a:lnTo>
                    <a:lnTo>
                      <a:pt x="0" y="211475"/>
                    </a:lnTo>
                    <a:lnTo>
                      <a:pt x="0" y="0"/>
                    </a:lnTo>
                    <a:close/>
                    <a:moveTo>
                      <a:pt x="0" y="395968"/>
                    </a:moveTo>
                    <a:lnTo>
                      <a:pt x="78756" y="395968"/>
                    </a:lnTo>
                    <a:lnTo>
                      <a:pt x="78756" y="1480224"/>
                    </a:lnTo>
                    <a:lnTo>
                      <a:pt x="0" y="1480224"/>
                    </a:lnTo>
                    <a:lnTo>
                      <a:pt x="0" y="39596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ihandform: Form 45"/>
              <p:cNvSpPr/>
              <p:nvPr/>
            </p:nvSpPr>
            <p:spPr>
              <a:xfrm>
                <a:off x="3663314" y="5409169"/>
                <a:ext cx="692447" cy="1084256"/>
              </a:xfrm>
              <a:custGeom>
                <a:avLst/>
                <a:gdLst>
                  <a:gd name="connsiteX0" fmla="*/ 304751 w 692447"/>
                  <a:gd name="connsiteY0" fmla="*/ 1084256 h 1084256"/>
                  <a:gd name="connsiteX1" fmla="*/ 0 w 692447"/>
                  <a:gd name="connsiteY1" fmla="*/ 0 h 1084256"/>
                  <a:gd name="connsiteX2" fmla="*/ 87095 w 692447"/>
                  <a:gd name="connsiteY2" fmla="*/ 0 h 1084256"/>
                  <a:gd name="connsiteX3" fmla="*/ 350374 w 692447"/>
                  <a:gd name="connsiteY3" fmla="*/ 984749 h 1084256"/>
                  <a:gd name="connsiteX4" fmla="*/ 354524 w 692447"/>
                  <a:gd name="connsiteY4" fmla="*/ 984749 h 1084256"/>
                  <a:gd name="connsiteX5" fmla="*/ 605352 w 692447"/>
                  <a:gd name="connsiteY5" fmla="*/ 0 h 1084256"/>
                  <a:gd name="connsiteX6" fmla="*/ 692448 w 692447"/>
                  <a:gd name="connsiteY6" fmla="*/ 0 h 1084256"/>
                  <a:gd name="connsiteX7" fmla="*/ 398028 w 692447"/>
                  <a:gd name="connsiteY7" fmla="*/ 1084256 h 1084256"/>
                  <a:gd name="connsiteX8" fmla="*/ 304751 w 692447"/>
                  <a:gd name="connsiteY8" fmla="*/ 1084256 h 108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2447" h="1084256">
                    <a:moveTo>
                      <a:pt x="304751" y="1084256"/>
                    </a:moveTo>
                    <a:lnTo>
                      <a:pt x="0" y="0"/>
                    </a:lnTo>
                    <a:lnTo>
                      <a:pt x="87095" y="0"/>
                    </a:lnTo>
                    <a:lnTo>
                      <a:pt x="350374" y="984749"/>
                    </a:lnTo>
                    <a:lnTo>
                      <a:pt x="354524" y="984749"/>
                    </a:lnTo>
                    <a:lnTo>
                      <a:pt x="605352" y="0"/>
                    </a:lnTo>
                    <a:lnTo>
                      <a:pt x="692448" y="0"/>
                    </a:lnTo>
                    <a:lnTo>
                      <a:pt x="398028" y="1084256"/>
                    </a:lnTo>
                    <a:lnTo>
                      <a:pt x="304751" y="108425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ihandform: Form 46"/>
              <p:cNvSpPr/>
              <p:nvPr/>
            </p:nvSpPr>
            <p:spPr>
              <a:xfrm>
                <a:off x="4463540" y="5384307"/>
                <a:ext cx="700719" cy="1133990"/>
              </a:xfrm>
              <a:custGeom>
                <a:avLst/>
                <a:gdLst>
                  <a:gd name="connsiteX0" fmla="*/ 87047 w 700719"/>
                  <a:gd name="connsiteY0" fmla="*/ 561800 h 1133990"/>
                  <a:gd name="connsiteX1" fmla="*/ 342025 w 700719"/>
                  <a:gd name="connsiteY1" fmla="*/ 1063496 h 1133990"/>
                  <a:gd name="connsiteX2" fmla="*/ 607384 w 700719"/>
                  <a:gd name="connsiteY2" fmla="*/ 754594 h 1133990"/>
                  <a:gd name="connsiteX3" fmla="*/ 686179 w 700719"/>
                  <a:gd name="connsiteY3" fmla="*/ 754594 h 1133990"/>
                  <a:gd name="connsiteX4" fmla="*/ 350336 w 700719"/>
                  <a:gd name="connsiteY4" fmla="*/ 1133991 h 1133990"/>
                  <a:gd name="connsiteX5" fmla="*/ 0 w 700719"/>
                  <a:gd name="connsiteY5" fmla="*/ 536938 h 1133990"/>
                  <a:gd name="connsiteX6" fmla="*/ 362796 w 700719"/>
                  <a:gd name="connsiteY6" fmla="*/ 0 h 1133990"/>
                  <a:gd name="connsiteX7" fmla="*/ 700719 w 700719"/>
                  <a:gd name="connsiteY7" fmla="*/ 561810 h 1133990"/>
                  <a:gd name="connsiteX8" fmla="*/ 87047 w 700719"/>
                  <a:gd name="connsiteY8" fmla="*/ 561810 h 1133990"/>
                  <a:gd name="connsiteX9" fmla="*/ 613614 w 700719"/>
                  <a:gd name="connsiteY9" fmla="*/ 491306 h 1133990"/>
                  <a:gd name="connsiteX10" fmla="*/ 358636 w 700719"/>
                  <a:gd name="connsiteY10" fmla="*/ 70476 h 1133990"/>
                  <a:gd name="connsiteX11" fmla="*/ 87057 w 700719"/>
                  <a:gd name="connsiteY11" fmla="*/ 491306 h 1133990"/>
                  <a:gd name="connsiteX12" fmla="*/ 613614 w 700719"/>
                  <a:gd name="connsiteY12" fmla="*/ 491306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719" h="1133990">
                    <a:moveTo>
                      <a:pt x="87047" y="561800"/>
                    </a:moveTo>
                    <a:cubicBezTo>
                      <a:pt x="87047" y="735952"/>
                      <a:pt x="89127" y="1063496"/>
                      <a:pt x="342025" y="1063496"/>
                    </a:cubicBezTo>
                    <a:cubicBezTo>
                      <a:pt x="570062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1"/>
                      <a:pt x="350336" y="1133991"/>
                    </a:cubicBezTo>
                    <a:cubicBezTo>
                      <a:pt x="70446" y="1133991"/>
                      <a:pt x="0" y="905954"/>
                      <a:pt x="0" y="536938"/>
                    </a:cubicBezTo>
                    <a:cubicBezTo>
                      <a:pt x="0" y="205245"/>
                      <a:pt x="118149" y="0"/>
                      <a:pt x="362796" y="0"/>
                    </a:cubicBezTo>
                    <a:cubicBezTo>
                      <a:pt x="617774" y="0"/>
                      <a:pt x="700719" y="211475"/>
                      <a:pt x="700719" y="561810"/>
                    </a:cubicBezTo>
                    <a:lnTo>
                      <a:pt x="87047" y="561810"/>
                    </a:lnTo>
                    <a:close/>
                    <a:moveTo>
                      <a:pt x="613614" y="491306"/>
                    </a:moveTo>
                    <a:cubicBezTo>
                      <a:pt x="613614" y="294362"/>
                      <a:pt x="582522" y="70476"/>
                      <a:pt x="358636" y="70476"/>
                    </a:cubicBezTo>
                    <a:cubicBezTo>
                      <a:pt x="118149" y="70476"/>
                      <a:pt x="87057" y="350365"/>
                      <a:pt x="87057" y="491306"/>
                    </a:cubicBezTo>
                    <a:lnTo>
                      <a:pt x="613614" y="49130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ihandform: Form 47"/>
              <p:cNvSpPr/>
              <p:nvPr/>
            </p:nvSpPr>
            <p:spPr>
              <a:xfrm>
                <a:off x="5344622" y="5384307"/>
                <a:ext cx="400108" cy="1109118"/>
              </a:xfrm>
              <a:custGeom>
                <a:avLst/>
                <a:gdLst>
                  <a:gd name="connsiteX0" fmla="*/ 0 w 400108"/>
                  <a:gd name="connsiteY0" fmla="*/ 24862 h 1109118"/>
                  <a:gd name="connsiteX1" fmla="*/ 78756 w 400108"/>
                  <a:gd name="connsiteY1" fmla="*/ 24862 h 1109118"/>
                  <a:gd name="connsiteX2" fmla="*/ 78756 w 400108"/>
                  <a:gd name="connsiteY2" fmla="*/ 213545 h 1109118"/>
                  <a:gd name="connsiteX3" fmla="*/ 82906 w 400108"/>
                  <a:gd name="connsiteY3" fmla="*/ 213545 h 1109118"/>
                  <a:gd name="connsiteX4" fmla="*/ 354485 w 400108"/>
                  <a:gd name="connsiteY4" fmla="*/ 0 h 1109118"/>
                  <a:gd name="connsiteX5" fmla="*/ 400108 w 400108"/>
                  <a:gd name="connsiteY5" fmla="*/ 0 h 1109118"/>
                  <a:gd name="connsiteX6" fmla="*/ 400108 w 400108"/>
                  <a:gd name="connsiteY6" fmla="*/ 70485 h 1109118"/>
                  <a:gd name="connsiteX7" fmla="*/ 354485 w 400108"/>
                  <a:gd name="connsiteY7" fmla="*/ 70485 h 1109118"/>
                  <a:gd name="connsiteX8" fmla="*/ 78756 w 400108"/>
                  <a:gd name="connsiteY8" fmla="*/ 420859 h 1109118"/>
                  <a:gd name="connsiteX9" fmla="*/ 78756 w 400108"/>
                  <a:gd name="connsiteY9" fmla="*/ 1109118 h 1109118"/>
                  <a:gd name="connsiteX10" fmla="*/ 0 w 400108"/>
                  <a:gd name="connsiteY10" fmla="*/ 1109118 h 1109118"/>
                  <a:gd name="connsiteX11" fmla="*/ 0 w 400108"/>
                  <a:gd name="connsiteY11" fmla="*/ 24862 h 11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0108" h="1109118">
                    <a:moveTo>
                      <a:pt x="0" y="24862"/>
                    </a:moveTo>
                    <a:lnTo>
                      <a:pt x="78756" y="24862"/>
                    </a:lnTo>
                    <a:lnTo>
                      <a:pt x="78756" y="213545"/>
                    </a:lnTo>
                    <a:lnTo>
                      <a:pt x="82906" y="213545"/>
                    </a:lnTo>
                    <a:cubicBezTo>
                      <a:pt x="122299" y="89166"/>
                      <a:pt x="211436" y="0"/>
                      <a:pt x="354485" y="0"/>
                    </a:cubicBezTo>
                    <a:lnTo>
                      <a:pt x="400108" y="0"/>
                    </a:lnTo>
                    <a:lnTo>
                      <a:pt x="400108" y="70485"/>
                    </a:lnTo>
                    <a:lnTo>
                      <a:pt x="354485" y="70485"/>
                    </a:lnTo>
                    <a:cubicBezTo>
                      <a:pt x="169992" y="70485"/>
                      <a:pt x="78756" y="242557"/>
                      <a:pt x="78756" y="420859"/>
                    </a:cubicBezTo>
                    <a:lnTo>
                      <a:pt x="78756" y="1109118"/>
                    </a:lnTo>
                    <a:lnTo>
                      <a:pt x="0" y="1109118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ihandform: Form 48"/>
              <p:cNvSpPr/>
              <p:nvPr/>
            </p:nvSpPr>
            <p:spPr>
              <a:xfrm>
                <a:off x="5796583" y="5384307"/>
                <a:ext cx="634345" cy="1133990"/>
              </a:xfrm>
              <a:custGeom>
                <a:avLst/>
                <a:gdLst>
                  <a:gd name="connsiteX0" fmla="*/ 522408 w 634345"/>
                  <a:gd name="connsiteY0" fmla="*/ 329614 h 1133990"/>
                  <a:gd name="connsiteX1" fmla="*/ 522408 w 634345"/>
                  <a:gd name="connsiteY1" fmla="*/ 298521 h 1133990"/>
                  <a:gd name="connsiteX2" fmla="*/ 319243 w 634345"/>
                  <a:gd name="connsiteY2" fmla="*/ 70485 h 1133990"/>
                  <a:gd name="connsiteX3" fmla="*/ 109849 w 634345"/>
                  <a:gd name="connsiteY3" fmla="*/ 271580 h 1133990"/>
                  <a:gd name="connsiteX4" fmla="*/ 271550 w 634345"/>
                  <a:gd name="connsiteY4" fmla="*/ 485124 h 1133990"/>
                  <a:gd name="connsiteX5" fmla="*/ 437402 w 634345"/>
                  <a:gd name="connsiteY5" fmla="*/ 547309 h 1133990"/>
                  <a:gd name="connsiteX6" fmla="*/ 634346 w 634345"/>
                  <a:gd name="connsiteY6" fmla="*/ 835459 h 1133990"/>
                  <a:gd name="connsiteX7" fmla="*/ 321323 w 634345"/>
                  <a:gd name="connsiteY7" fmla="*/ 1133991 h 1133990"/>
                  <a:gd name="connsiteX8" fmla="*/ 0 w 634345"/>
                  <a:gd name="connsiteY8" fmla="*/ 791917 h 1133990"/>
                  <a:gd name="connsiteX9" fmla="*/ 0 w 634345"/>
                  <a:gd name="connsiteY9" fmla="*/ 762895 h 1133990"/>
                  <a:gd name="connsiteX10" fmla="*/ 78756 w 634345"/>
                  <a:gd name="connsiteY10" fmla="*/ 762895 h 1133990"/>
                  <a:gd name="connsiteX11" fmla="*/ 78756 w 634345"/>
                  <a:gd name="connsiteY11" fmla="*/ 798137 h 1133990"/>
                  <a:gd name="connsiteX12" fmla="*/ 321323 w 634345"/>
                  <a:gd name="connsiteY12" fmla="*/ 1063496 h 1133990"/>
                  <a:gd name="connsiteX13" fmla="*/ 547279 w 634345"/>
                  <a:gd name="connsiteY13" fmla="*/ 837539 h 1133990"/>
                  <a:gd name="connsiteX14" fmla="*/ 385578 w 634345"/>
                  <a:gd name="connsiteY14" fmla="*/ 615733 h 1133990"/>
                  <a:gd name="connsiteX15" fmla="*/ 225956 w 634345"/>
                  <a:gd name="connsiteY15" fmla="*/ 551469 h 1133990"/>
                  <a:gd name="connsiteX16" fmla="*/ 22792 w 634345"/>
                  <a:gd name="connsiteY16" fmla="*/ 279889 h 1133990"/>
                  <a:gd name="connsiteX17" fmla="*/ 319243 w 634345"/>
                  <a:gd name="connsiteY17" fmla="*/ 0 h 1133990"/>
                  <a:gd name="connsiteX18" fmla="*/ 601164 w 634345"/>
                  <a:gd name="connsiteY18" fmla="*/ 296451 h 1133990"/>
                  <a:gd name="connsiteX19" fmla="*/ 601164 w 634345"/>
                  <a:gd name="connsiteY19" fmla="*/ 329623 h 1133990"/>
                  <a:gd name="connsiteX20" fmla="*/ 522408 w 634345"/>
                  <a:gd name="connsiteY20" fmla="*/ 329623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34345" h="1133990">
                    <a:moveTo>
                      <a:pt x="522408" y="329614"/>
                    </a:moveTo>
                    <a:lnTo>
                      <a:pt x="522408" y="298521"/>
                    </a:lnTo>
                    <a:cubicBezTo>
                      <a:pt x="522408" y="201085"/>
                      <a:pt x="497535" y="70485"/>
                      <a:pt x="319243" y="70485"/>
                    </a:cubicBezTo>
                    <a:cubicBezTo>
                      <a:pt x="205205" y="70485"/>
                      <a:pt x="109849" y="128520"/>
                      <a:pt x="109849" y="271580"/>
                    </a:cubicBezTo>
                    <a:cubicBezTo>
                      <a:pt x="109849" y="385617"/>
                      <a:pt x="163772" y="443652"/>
                      <a:pt x="271550" y="485124"/>
                    </a:cubicBezTo>
                    <a:lnTo>
                      <a:pt x="437402" y="547309"/>
                    </a:lnTo>
                    <a:cubicBezTo>
                      <a:pt x="568001" y="597043"/>
                      <a:pt x="634346" y="688249"/>
                      <a:pt x="634346" y="835459"/>
                    </a:cubicBezTo>
                    <a:cubicBezTo>
                      <a:pt x="634346" y="1017912"/>
                      <a:pt x="493405" y="1133991"/>
                      <a:pt x="321323" y="1133991"/>
                    </a:cubicBezTo>
                    <a:cubicBezTo>
                      <a:pt x="20722" y="1133991"/>
                      <a:pt x="0" y="918405"/>
                      <a:pt x="0" y="791917"/>
                    </a:cubicBezTo>
                    <a:lnTo>
                      <a:pt x="0" y="762895"/>
                    </a:lnTo>
                    <a:lnTo>
                      <a:pt x="78756" y="762895"/>
                    </a:lnTo>
                    <a:lnTo>
                      <a:pt x="78756" y="798137"/>
                    </a:lnTo>
                    <a:cubicBezTo>
                      <a:pt x="78756" y="951567"/>
                      <a:pt x="140941" y="1063496"/>
                      <a:pt x="321323" y="1063496"/>
                    </a:cubicBezTo>
                    <a:cubicBezTo>
                      <a:pt x="480945" y="1063496"/>
                      <a:pt x="547279" y="957758"/>
                      <a:pt x="547279" y="837539"/>
                    </a:cubicBezTo>
                    <a:cubicBezTo>
                      <a:pt x="547279" y="733882"/>
                      <a:pt x="505807" y="663387"/>
                      <a:pt x="385578" y="615733"/>
                    </a:cubicBezTo>
                    <a:lnTo>
                      <a:pt x="225956" y="551469"/>
                    </a:lnTo>
                    <a:cubicBezTo>
                      <a:pt x="91207" y="497545"/>
                      <a:pt x="22792" y="418789"/>
                      <a:pt x="22792" y="279889"/>
                    </a:cubicBezTo>
                    <a:cubicBezTo>
                      <a:pt x="22792" y="99517"/>
                      <a:pt x="147171" y="0"/>
                      <a:pt x="319243" y="0"/>
                    </a:cubicBezTo>
                    <a:cubicBezTo>
                      <a:pt x="559730" y="0"/>
                      <a:pt x="601164" y="163772"/>
                      <a:pt x="601164" y="296451"/>
                    </a:cubicBezTo>
                    <a:lnTo>
                      <a:pt x="601164" y="329623"/>
                    </a:lnTo>
                    <a:lnTo>
                      <a:pt x="522408" y="32962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ihandform: Form 49"/>
              <p:cNvSpPr/>
              <p:nvPr/>
            </p:nvSpPr>
            <p:spPr>
              <a:xfrm>
                <a:off x="6602991" y="5013201"/>
                <a:ext cx="78756" cy="1480223"/>
              </a:xfrm>
              <a:custGeom>
                <a:avLst/>
                <a:gdLst>
                  <a:gd name="connsiteX0" fmla="*/ 0 w 78756"/>
                  <a:gd name="connsiteY0" fmla="*/ 0 h 1480223"/>
                  <a:gd name="connsiteX1" fmla="*/ 78756 w 78756"/>
                  <a:gd name="connsiteY1" fmla="*/ 0 h 1480223"/>
                  <a:gd name="connsiteX2" fmla="*/ 78756 w 78756"/>
                  <a:gd name="connsiteY2" fmla="*/ 211475 h 1480223"/>
                  <a:gd name="connsiteX3" fmla="*/ 0 w 78756"/>
                  <a:gd name="connsiteY3" fmla="*/ 211475 h 1480223"/>
                  <a:gd name="connsiteX4" fmla="*/ 0 w 78756"/>
                  <a:gd name="connsiteY4" fmla="*/ 0 h 1480223"/>
                  <a:gd name="connsiteX5" fmla="*/ 0 w 78756"/>
                  <a:gd name="connsiteY5" fmla="*/ 395968 h 1480223"/>
                  <a:gd name="connsiteX6" fmla="*/ 78756 w 78756"/>
                  <a:gd name="connsiteY6" fmla="*/ 395968 h 1480223"/>
                  <a:gd name="connsiteX7" fmla="*/ 78756 w 78756"/>
                  <a:gd name="connsiteY7" fmla="*/ 1480224 h 1480223"/>
                  <a:gd name="connsiteX8" fmla="*/ 0 w 78756"/>
                  <a:gd name="connsiteY8" fmla="*/ 1480224 h 1480223"/>
                  <a:gd name="connsiteX9" fmla="*/ 0 w 78756"/>
                  <a:gd name="connsiteY9" fmla="*/ 395968 h 1480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223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5"/>
                    </a:lnTo>
                    <a:lnTo>
                      <a:pt x="0" y="211475"/>
                    </a:lnTo>
                    <a:lnTo>
                      <a:pt x="0" y="0"/>
                    </a:lnTo>
                    <a:close/>
                    <a:moveTo>
                      <a:pt x="0" y="395968"/>
                    </a:moveTo>
                    <a:lnTo>
                      <a:pt x="78756" y="395968"/>
                    </a:lnTo>
                    <a:lnTo>
                      <a:pt x="78756" y="1480224"/>
                    </a:lnTo>
                    <a:lnTo>
                      <a:pt x="0" y="1480224"/>
                    </a:lnTo>
                    <a:lnTo>
                      <a:pt x="0" y="39596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ihandform: Form 50"/>
              <p:cNvSpPr/>
              <p:nvPr/>
            </p:nvSpPr>
            <p:spPr>
              <a:xfrm>
                <a:off x="6822727" y="5087847"/>
                <a:ext cx="418759" cy="1418000"/>
              </a:xfrm>
              <a:custGeom>
                <a:avLst/>
                <a:gdLst>
                  <a:gd name="connsiteX0" fmla="*/ 0 w 418759"/>
                  <a:gd name="connsiteY0" fmla="*/ 321323 h 1418000"/>
                  <a:gd name="connsiteX1" fmla="*/ 147171 w 418759"/>
                  <a:gd name="connsiteY1" fmla="*/ 321323 h 1418000"/>
                  <a:gd name="connsiteX2" fmla="*/ 147171 w 418759"/>
                  <a:gd name="connsiteY2" fmla="*/ 0 h 1418000"/>
                  <a:gd name="connsiteX3" fmla="*/ 225966 w 418759"/>
                  <a:gd name="connsiteY3" fmla="*/ 0 h 1418000"/>
                  <a:gd name="connsiteX4" fmla="*/ 225966 w 418759"/>
                  <a:gd name="connsiteY4" fmla="*/ 321323 h 1418000"/>
                  <a:gd name="connsiteX5" fmla="*/ 406309 w 418759"/>
                  <a:gd name="connsiteY5" fmla="*/ 321323 h 1418000"/>
                  <a:gd name="connsiteX6" fmla="*/ 406309 w 418759"/>
                  <a:gd name="connsiteY6" fmla="*/ 391818 h 1418000"/>
                  <a:gd name="connsiteX7" fmla="*/ 225966 w 418759"/>
                  <a:gd name="connsiteY7" fmla="*/ 391818 h 1418000"/>
                  <a:gd name="connsiteX8" fmla="*/ 225966 w 418759"/>
                  <a:gd name="connsiteY8" fmla="*/ 1227286 h 1418000"/>
                  <a:gd name="connsiteX9" fmla="*/ 321323 w 418759"/>
                  <a:gd name="connsiteY9" fmla="*/ 1347544 h 1418000"/>
                  <a:gd name="connsiteX10" fmla="*/ 418760 w 418759"/>
                  <a:gd name="connsiteY10" fmla="*/ 1335094 h 1418000"/>
                  <a:gd name="connsiteX11" fmla="*/ 418760 w 418759"/>
                  <a:gd name="connsiteY11" fmla="*/ 1405589 h 1418000"/>
                  <a:gd name="connsiteX12" fmla="*/ 306802 w 418759"/>
                  <a:gd name="connsiteY12" fmla="*/ 1418000 h 1418000"/>
                  <a:gd name="connsiteX13" fmla="*/ 147181 w 418759"/>
                  <a:gd name="connsiteY13" fmla="*/ 1235587 h 1418000"/>
                  <a:gd name="connsiteX14" fmla="*/ 147181 w 418759"/>
                  <a:gd name="connsiteY14" fmla="*/ 391818 h 1418000"/>
                  <a:gd name="connsiteX15" fmla="*/ 10 w 418759"/>
                  <a:gd name="connsiteY15" fmla="*/ 391818 h 1418000"/>
                  <a:gd name="connsiteX16" fmla="*/ 10 w 418759"/>
                  <a:gd name="connsiteY16" fmla="*/ 321323 h 14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8759" h="1418000">
                    <a:moveTo>
                      <a:pt x="0" y="321323"/>
                    </a:moveTo>
                    <a:lnTo>
                      <a:pt x="147171" y="321323"/>
                    </a:lnTo>
                    <a:lnTo>
                      <a:pt x="147171" y="0"/>
                    </a:lnTo>
                    <a:lnTo>
                      <a:pt x="225966" y="0"/>
                    </a:lnTo>
                    <a:lnTo>
                      <a:pt x="225966" y="321323"/>
                    </a:lnTo>
                    <a:lnTo>
                      <a:pt x="406309" y="321323"/>
                    </a:lnTo>
                    <a:lnTo>
                      <a:pt x="406309" y="391818"/>
                    </a:lnTo>
                    <a:lnTo>
                      <a:pt x="225966" y="391818"/>
                    </a:lnTo>
                    <a:lnTo>
                      <a:pt x="225966" y="1227286"/>
                    </a:lnTo>
                    <a:cubicBezTo>
                      <a:pt x="225966" y="1330944"/>
                      <a:pt x="275700" y="1347544"/>
                      <a:pt x="321323" y="1347544"/>
                    </a:cubicBezTo>
                    <a:cubicBezTo>
                      <a:pt x="354495" y="1347544"/>
                      <a:pt x="383508" y="1345464"/>
                      <a:pt x="418760" y="1335094"/>
                    </a:cubicBezTo>
                    <a:lnTo>
                      <a:pt x="418760" y="1405589"/>
                    </a:lnTo>
                    <a:cubicBezTo>
                      <a:pt x="379367" y="1413889"/>
                      <a:pt x="337894" y="1418000"/>
                      <a:pt x="306802" y="1418000"/>
                    </a:cubicBezTo>
                    <a:cubicBezTo>
                      <a:pt x="194874" y="1418000"/>
                      <a:pt x="147181" y="1353736"/>
                      <a:pt x="147181" y="1235587"/>
                    </a:cubicBezTo>
                    <a:lnTo>
                      <a:pt x="147181" y="391818"/>
                    </a:lnTo>
                    <a:lnTo>
                      <a:pt x="10" y="391818"/>
                    </a:lnTo>
                    <a:lnTo>
                      <a:pt x="10" y="32132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ihandform: Form 51"/>
              <p:cNvSpPr/>
              <p:nvPr/>
            </p:nvSpPr>
            <p:spPr>
              <a:xfrm>
                <a:off x="7258059" y="5409160"/>
                <a:ext cx="692438" cy="1449121"/>
              </a:xfrm>
              <a:custGeom>
                <a:avLst/>
                <a:gdLst>
                  <a:gd name="connsiteX0" fmla="*/ 605343 w 692438"/>
                  <a:gd name="connsiteY0" fmla="*/ 9 h 1449121"/>
                  <a:gd name="connsiteX1" fmla="*/ 692439 w 692438"/>
                  <a:gd name="connsiteY1" fmla="*/ 9 h 1449121"/>
                  <a:gd name="connsiteX2" fmla="*/ 356595 w 692438"/>
                  <a:gd name="connsiteY2" fmla="*/ 1245957 h 1449121"/>
                  <a:gd name="connsiteX3" fmla="*/ 116108 w 692438"/>
                  <a:gd name="connsiteY3" fmla="*/ 1449122 h 1449121"/>
                  <a:gd name="connsiteX4" fmla="*/ 35243 w 692438"/>
                  <a:gd name="connsiteY4" fmla="*/ 1444972 h 1449121"/>
                  <a:gd name="connsiteX5" fmla="*/ 35243 w 692438"/>
                  <a:gd name="connsiteY5" fmla="*/ 1374487 h 1449121"/>
                  <a:gd name="connsiteX6" fmla="*/ 103657 w 692438"/>
                  <a:gd name="connsiteY6" fmla="*/ 1378637 h 1449121"/>
                  <a:gd name="connsiteX7" fmla="*/ 286110 w 692438"/>
                  <a:gd name="connsiteY7" fmla="*/ 1208635 h 1449121"/>
                  <a:gd name="connsiteX8" fmla="*/ 319282 w 692438"/>
                  <a:gd name="connsiteY8" fmla="*/ 1094597 h 1449121"/>
                  <a:gd name="connsiteX9" fmla="*/ 0 w 692438"/>
                  <a:gd name="connsiteY9" fmla="*/ 0 h 1449121"/>
                  <a:gd name="connsiteX10" fmla="*/ 87096 w 692438"/>
                  <a:gd name="connsiteY10" fmla="*/ 0 h 1449121"/>
                  <a:gd name="connsiteX11" fmla="*/ 360754 w 692438"/>
                  <a:gd name="connsiteY11" fmla="*/ 972299 h 1449121"/>
                  <a:gd name="connsiteX12" fmla="*/ 364866 w 692438"/>
                  <a:gd name="connsiteY12" fmla="*/ 972299 h 1449121"/>
                  <a:gd name="connsiteX13" fmla="*/ 605343 w 692438"/>
                  <a:gd name="connsiteY13" fmla="*/ 9 h 1449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92438" h="1449121">
                    <a:moveTo>
                      <a:pt x="605343" y="9"/>
                    </a:moveTo>
                    <a:lnTo>
                      <a:pt x="692439" y="9"/>
                    </a:lnTo>
                    <a:lnTo>
                      <a:pt x="356595" y="1245957"/>
                    </a:lnTo>
                    <a:cubicBezTo>
                      <a:pt x="315122" y="1395199"/>
                      <a:pt x="242557" y="1449122"/>
                      <a:pt x="116108" y="1449122"/>
                    </a:cubicBezTo>
                    <a:cubicBezTo>
                      <a:pt x="89166" y="1449122"/>
                      <a:pt x="62224" y="1447042"/>
                      <a:pt x="35243" y="1444972"/>
                    </a:cubicBezTo>
                    <a:lnTo>
                      <a:pt x="35243" y="1374487"/>
                    </a:lnTo>
                    <a:cubicBezTo>
                      <a:pt x="64294" y="1376567"/>
                      <a:pt x="78785" y="1378637"/>
                      <a:pt x="103657" y="1378637"/>
                    </a:cubicBezTo>
                    <a:cubicBezTo>
                      <a:pt x="205244" y="1378637"/>
                      <a:pt x="246717" y="1349615"/>
                      <a:pt x="286110" y="1208635"/>
                    </a:cubicBezTo>
                    <a:lnTo>
                      <a:pt x="319282" y="1094597"/>
                    </a:lnTo>
                    <a:lnTo>
                      <a:pt x="0" y="0"/>
                    </a:lnTo>
                    <a:lnTo>
                      <a:pt x="87096" y="0"/>
                    </a:lnTo>
                    <a:lnTo>
                      <a:pt x="360754" y="972299"/>
                    </a:lnTo>
                    <a:lnTo>
                      <a:pt x="364866" y="972299"/>
                    </a:lnTo>
                    <a:lnTo>
                      <a:pt x="605343" y="9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3" name="Grafik 1"/>
            <p:cNvGrpSpPr/>
            <p:nvPr/>
          </p:nvGrpSpPr>
          <p:grpSpPr>
            <a:xfrm>
              <a:off x="8635111" y="0"/>
              <a:ext cx="2022730" cy="3925806"/>
              <a:chOff x="8635111" y="0"/>
              <a:chExt cx="2022730" cy="3925806"/>
            </a:xfrm>
            <a:solidFill>
              <a:srgbClr val="FFFFFF"/>
            </a:solidFill>
          </p:grpSpPr>
          <p:sp>
            <p:nvSpPr>
              <p:cNvPr id="54" name="Freihandform: Form 53"/>
              <p:cNvSpPr/>
              <p:nvPr/>
            </p:nvSpPr>
            <p:spPr>
              <a:xfrm>
                <a:off x="8635111" y="0"/>
                <a:ext cx="2022730" cy="3925806"/>
              </a:xfrm>
              <a:custGeom>
                <a:avLst/>
                <a:gdLst>
                  <a:gd name="connsiteX0" fmla="*/ 2017279 w 2022730"/>
                  <a:gd name="connsiteY0" fmla="*/ 3342575 h 3925806"/>
                  <a:gd name="connsiteX1" fmla="*/ 1848307 w 2022730"/>
                  <a:gd name="connsiteY1" fmla="*/ 3046144 h 3925806"/>
                  <a:gd name="connsiteX2" fmla="*/ 1585981 w 2022730"/>
                  <a:gd name="connsiteY2" fmla="*/ 2888767 h 3925806"/>
                  <a:gd name="connsiteX3" fmla="*/ 2022731 w 2022730"/>
                  <a:gd name="connsiteY3" fmla="*/ 2062182 h 3925806"/>
                  <a:gd name="connsiteX4" fmla="*/ 2022731 w 2022730"/>
                  <a:gd name="connsiteY4" fmla="*/ 1001719 h 3925806"/>
                  <a:gd name="connsiteX5" fmla="*/ 1021003 w 2022730"/>
                  <a:gd name="connsiteY5" fmla="*/ 0 h 3925806"/>
                  <a:gd name="connsiteX6" fmla="*/ 1011147 w 2022730"/>
                  <a:gd name="connsiteY6" fmla="*/ 0 h 3925806"/>
                  <a:gd name="connsiteX7" fmla="*/ 1001719 w 2022730"/>
                  <a:gd name="connsiteY7" fmla="*/ 0 h 3925806"/>
                  <a:gd name="connsiteX8" fmla="*/ 0 w 2022730"/>
                  <a:gd name="connsiteY8" fmla="*/ 1001719 h 3925806"/>
                  <a:gd name="connsiteX9" fmla="*/ 0 w 2022730"/>
                  <a:gd name="connsiteY9" fmla="*/ 2062182 h 3925806"/>
                  <a:gd name="connsiteX10" fmla="*/ 511347 w 2022730"/>
                  <a:gd name="connsiteY10" fmla="*/ 2934555 h 3925806"/>
                  <a:gd name="connsiteX11" fmla="*/ 511191 w 2022730"/>
                  <a:gd name="connsiteY11" fmla="*/ 2934750 h 3925806"/>
                  <a:gd name="connsiteX12" fmla="*/ 1884064 w 2022730"/>
                  <a:gd name="connsiteY12" fmla="*/ 3761598 h 3925806"/>
                  <a:gd name="connsiteX13" fmla="*/ 2017279 w 2022730"/>
                  <a:gd name="connsiteY13" fmla="*/ 3925807 h 3925806"/>
                  <a:gd name="connsiteX14" fmla="*/ 2017288 w 2022730"/>
                  <a:gd name="connsiteY14" fmla="*/ 3888416 h 3925806"/>
                  <a:gd name="connsiteX15" fmla="*/ 2017288 w 2022730"/>
                  <a:gd name="connsiteY15" fmla="*/ 3342575 h 3925806"/>
                  <a:gd name="connsiteX16" fmla="*/ 1923846 w 2022730"/>
                  <a:gd name="connsiteY16" fmla="*/ 3682997 h 3925806"/>
                  <a:gd name="connsiteX17" fmla="*/ 1847976 w 2022730"/>
                  <a:gd name="connsiteY17" fmla="*/ 3621784 h 3925806"/>
                  <a:gd name="connsiteX18" fmla="*/ 580753 w 2022730"/>
                  <a:gd name="connsiteY18" fmla="*/ 2867433 h 3925806"/>
                  <a:gd name="connsiteX19" fmla="*/ 581083 w 2022730"/>
                  <a:gd name="connsiteY19" fmla="*/ 2866821 h 3925806"/>
                  <a:gd name="connsiteX20" fmla="*/ 93423 w 2022730"/>
                  <a:gd name="connsiteY20" fmla="*/ 2062182 h 3925806"/>
                  <a:gd name="connsiteX21" fmla="*/ 93423 w 2022730"/>
                  <a:gd name="connsiteY21" fmla="*/ 1001719 h 3925806"/>
                  <a:gd name="connsiteX22" fmla="*/ 1001709 w 2022730"/>
                  <a:gd name="connsiteY22" fmla="*/ 93432 h 3925806"/>
                  <a:gd name="connsiteX23" fmla="*/ 1011137 w 2022730"/>
                  <a:gd name="connsiteY23" fmla="*/ 93432 h 3925806"/>
                  <a:gd name="connsiteX24" fmla="*/ 1020992 w 2022730"/>
                  <a:gd name="connsiteY24" fmla="*/ 93432 h 3925806"/>
                  <a:gd name="connsiteX25" fmla="*/ 1929298 w 2022730"/>
                  <a:gd name="connsiteY25" fmla="*/ 1001719 h 3925806"/>
                  <a:gd name="connsiteX26" fmla="*/ 1929298 w 2022730"/>
                  <a:gd name="connsiteY26" fmla="*/ 2062182 h 3925806"/>
                  <a:gd name="connsiteX27" fmla="*/ 1496621 w 2022730"/>
                  <a:gd name="connsiteY27" fmla="*/ 2835165 h 3925806"/>
                  <a:gd name="connsiteX28" fmla="*/ 1338875 w 2022730"/>
                  <a:gd name="connsiteY28" fmla="*/ 2740527 h 3925806"/>
                  <a:gd name="connsiteX29" fmla="*/ 1778162 w 2022730"/>
                  <a:gd name="connsiteY29" fmla="*/ 2052443 h 3925806"/>
                  <a:gd name="connsiteX30" fmla="*/ 1778162 w 2022730"/>
                  <a:gd name="connsiteY30" fmla="*/ 1011468 h 3925806"/>
                  <a:gd name="connsiteX31" fmla="*/ 1018553 w 2022730"/>
                  <a:gd name="connsiteY31" fmla="*/ 251859 h 3925806"/>
                  <a:gd name="connsiteX32" fmla="*/ 1011137 w 2022730"/>
                  <a:gd name="connsiteY32" fmla="*/ 251859 h 3925806"/>
                  <a:gd name="connsiteX33" fmla="*/ 1004148 w 2022730"/>
                  <a:gd name="connsiteY33" fmla="*/ 251859 h 3925806"/>
                  <a:gd name="connsiteX34" fmla="*/ 244540 w 2022730"/>
                  <a:gd name="connsiteY34" fmla="*/ 1011468 h 3925806"/>
                  <a:gd name="connsiteX35" fmla="*/ 244540 w 2022730"/>
                  <a:gd name="connsiteY35" fmla="*/ 2052443 h 3925806"/>
                  <a:gd name="connsiteX36" fmla="*/ 613546 w 2022730"/>
                  <a:gd name="connsiteY36" fmla="*/ 2703389 h 3925806"/>
                  <a:gd name="connsiteX37" fmla="*/ 613352 w 2022730"/>
                  <a:gd name="connsiteY37" fmla="*/ 2703681 h 3925806"/>
                  <a:gd name="connsiteX38" fmla="*/ 1800498 w 2022730"/>
                  <a:gd name="connsiteY38" fmla="*/ 3418464 h 3925806"/>
                  <a:gd name="connsiteX39" fmla="*/ 1923836 w 2022730"/>
                  <a:gd name="connsiteY39" fmla="*/ 3626488 h 3925806"/>
                  <a:gd name="connsiteX40" fmla="*/ 1923836 w 2022730"/>
                  <a:gd name="connsiteY40" fmla="*/ 3682997 h 3925806"/>
                  <a:gd name="connsiteX41" fmla="*/ 1923846 w 2022730"/>
                  <a:gd name="connsiteY41" fmla="*/ 3391007 h 3925806"/>
                  <a:gd name="connsiteX42" fmla="*/ 1848162 w 2022730"/>
                  <a:gd name="connsiteY42" fmla="*/ 3329998 h 3925806"/>
                  <a:gd name="connsiteX43" fmla="*/ 700369 w 2022730"/>
                  <a:gd name="connsiteY43" fmla="*/ 2646745 h 3925806"/>
                  <a:gd name="connsiteX44" fmla="*/ 701108 w 2022730"/>
                  <a:gd name="connsiteY44" fmla="*/ 2645394 h 3925806"/>
                  <a:gd name="connsiteX45" fmla="*/ 337992 w 2022730"/>
                  <a:gd name="connsiteY45" fmla="*/ 2052453 h 3925806"/>
                  <a:gd name="connsiteX46" fmla="*/ 337992 w 2022730"/>
                  <a:gd name="connsiteY46" fmla="*/ 1011468 h 3925806"/>
                  <a:gd name="connsiteX47" fmla="*/ 1004168 w 2022730"/>
                  <a:gd name="connsiteY47" fmla="*/ 345291 h 3925806"/>
                  <a:gd name="connsiteX48" fmla="*/ 1011156 w 2022730"/>
                  <a:gd name="connsiteY48" fmla="*/ 345291 h 3925806"/>
                  <a:gd name="connsiteX49" fmla="*/ 1018573 w 2022730"/>
                  <a:gd name="connsiteY49" fmla="*/ 345291 h 3925806"/>
                  <a:gd name="connsiteX50" fmla="*/ 1684749 w 2022730"/>
                  <a:gd name="connsiteY50" fmla="*/ 1011468 h 3925806"/>
                  <a:gd name="connsiteX51" fmla="*/ 1684749 w 2022730"/>
                  <a:gd name="connsiteY51" fmla="*/ 2052443 h 3925806"/>
                  <a:gd name="connsiteX52" fmla="*/ 1239154 w 2022730"/>
                  <a:gd name="connsiteY52" fmla="*/ 2680685 h 3925806"/>
                  <a:gd name="connsiteX53" fmla="*/ 1044805 w 2022730"/>
                  <a:gd name="connsiteY53" fmla="*/ 2564091 h 3925806"/>
                  <a:gd name="connsiteX54" fmla="*/ 1533593 w 2022730"/>
                  <a:gd name="connsiteY54" fmla="*/ 2047486 h 3925806"/>
                  <a:gd name="connsiteX55" fmla="*/ 1533593 w 2022730"/>
                  <a:gd name="connsiteY55" fmla="*/ 1016415 h 3925806"/>
                  <a:gd name="connsiteX56" fmla="*/ 1016123 w 2022730"/>
                  <a:gd name="connsiteY56" fmla="*/ 498945 h 3925806"/>
                  <a:gd name="connsiteX57" fmla="*/ 1011156 w 2022730"/>
                  <a:gd name="connsiteY57" fmla="*/ 498945 h 3925806"/>
                  <a:gd name="connsiteX58" fmla="*/ 1006608 w 2022730"/>
                  <a:gd name="connsiteY58" fmla="*/ 498945 h 3925806"/>
                  <a:gd name="connsiteX59" fmla="*/ 489148 w 2022730"/>
                  <a:gd name="connsiteY59" fmla="*/ 1016415 h 3925806"/>
                  <a:gd name="connsiteX60" fmla="*/ 489148 w 2022730"/>
                  <a:gd name="connsiteY60" fmla="*/ 2047496 h 3925806"/>
                  <a:gd name="connsiteX61" fmla="*/ 717262 w 2022730"/>
                  <a:gd name="connsiteY61" fmla="*/ 2476004 h 3925806"/>
                  <a:gd name="connsiteX62" fmla="*/ 716989 w 2022730"/>
                  <a:gd name="connsiteY62" fmla="*/ 2476383 h 3925806"/>
                  <a:gd name="connsiteX63" fmla="*/ 730820 w 2022730"/>
                  <a:gd name="connsiteY63" fmla="*/ 2484684 h 3925806"/>
                  <a:gd name="connsiteX64" fmla="*/ 753204 w 2022730"/>
                  <a:gd name="connsiteY64" fmla="*/ 2498116 h 3925806"/>
                  <a:gd name="connsiteX65" fmla="*/ 1800517 w 2022730"/>
                  <a:gd name="connsiteY65" fmla="*/ 3126426 h 3925806"/>
                  <a:gd name="connsiteX66" fmla="*/ 1923856 w 2022730"/>
                  <a:gd name="connsiteY66" fmla="*/ 3342585 h 3925806"/>
                  <a:gd name="connsiteX67" fmla="*/ 1923856 w 2022730"/>
                  <a:gd name="connsiteY67" fmla="*/ 3391007 h 3925806"/>
                  <a:gd name="connsiteX68" fmla="*/ 795114 w 2022730"/>
                  <a:gd name="connsiteY68" fmla="*/ 2414316 h 3925806"/>
                  <a:gd name="connsiteX69" fmla="*/ 790459 w 2022730"/>
                  <a:gd name="connsiteY69" fmla="*/ 2411516 h 3925806"/>
                  <a:gd name="connsiteX70" fmla="*/ 582580 w 2022730"/>
                  <a:gd name="connsiteY70" fmla="*/ 2047496 h 3925806"/>
                  <a:gd name="connsiteX71" fmla="*/ 582580 w 2022730"/>
                  <a:gd name="connsiteY71" fmla="*/ 1016415 h 3925806"/>
                  <a:gd name="connsiteX72" fmla="*/ 1006608 w 2022730"/>
                  <a:gd name="connsiteY72" fmla="*/ 592377 h 3925806"/>
                  <a:gd name="connsiteX73" fmla="*/ 1011156 w 2022730"/>
                  <a:gd name="connsiteY73" fmla="*/ 592377 h 3925806"/>
                  <a:gd name="connsiteX74" fmla="*/ 1016123 w 2022730"/>
                  <a:gd name="connsiteY74" fmla="*/ 592377 h 3925806"/>
                  <a:gd name="connsiteX75" fmla="*/ 1440161 w 2022730"/>
                  <a:gd name="connsiteY75" fmla="*/ 1016415 h 3925806"/>
                  <a:gd name="connsiteX76" fmla="*/ 1440161 w 2022730"/>
                  <a:gd name="connsiteY76" fmla="*/ 2047496 h 3925806"/>
                  <a:gd name="connsiteX77" fmla="*/ 1018952 w 2022730"/>
                  <a:gd name="connsiteY77" fmla="*/ 2471388 h 3925806"/>
                  <a:gd name="connsiteX78" fmla="*/ 1016123 w 2022730"/>
                  <a:gd name="connsiteY78" fmla="*/ 2471533 h 3925806"/>
                  <a:gd name="connsiteX79" fmla="*/ 1006608 w 2022730"/>
                  <a:gd name="connsiteY79" fmla="*/ 2471533 h 3925806"/>
                  <a:gd name="connsiteX80" fmla="*/ 819296 w 2022730"/>
                  <a:gd name="connsiteY80" fmla="*/ 2427339 h 3925806"/>
                  <a:gd name="connsiteX81" fmla="*/ 795114 w 2022730"/>
                  <a:gd name="connsiteY81" fmla="*/ 2414316 h 3925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2022730" h="3925806">
                    <a:moveTo>
                      <a:pt x="2017279" y="3342575"/>
                    </a:moveTo>
                    <a:cubicBezTo>
                      <a:pt x="2017279" y="3221336"/>
                      <a:pt x="1952430" y="3107687"/>
                      <a:pt x="1848307" y="3046144"/>
                    </a:cubicBezTo>
                    <a:lnTo>
                      <a:pt x="1585981" y="2888767"/>
                    </a:lnTo>
                    <a:cubicBezTo>
                      <a:pt x="1849473" y="2708133"/>
                      <a:pt x="2022731" y="2405063"/>
                      <a:pt x="2022731" y="2062182"/>
                    </a:cubicBezTo>
                    <a:lnTo>
                      <a:pt x="2022731" y="1001719"/>
                    </a:lnTo>
                    <a:cubicBezTo>
                      <a:pt x="2022731" y="449376"/>
                      <a:pt x="1573355" y="0"/>
                      <a:pt x="1021003" y="0"/>
                    </a:cubicBezTo>
                    <a:lnTo>
                      <a:pt x="1011147" y="0"/>
                    </a:lnTo>
                    <a:lnTo>
                      <a:pt x="1001719" y="0"/>
                    </a:lnTo>
                    <a:cubicBezTo>
                      <a:pt x="449366" y="0"/>
                      <a:pt x="0" y="449376"/>
                      <a:pt x="0" y="1001719"/>
                    </a:cubicBezTo>
                    <a:lnTo>
                      <a:pt x="0" y="2062182"/>
                    </a:lnTo>
                    <a:cubicBezTo>
                      <a:pt x="0" y="2436340"/>
                      <a:pt x="206615" y="2762581"/>
                      <a:pt x="511347" y="2934555"/>
                    </a:cubicBezTo>
                    <a:cubicBezTo>
                      <a:pt x="511298" y="2934624"/>
                      <a:pt x="511240" y="2934682"/>
                      <a:pt x="511191" y="2934750"/>
                    </a:cubicBezTo>
                    <a:lnTo>
                      <a:pt x="1884064" y="3761598"/>
                    </a:lnTo>
                    <a:cubicBezTo>
                      <a:pt x="1936063" y="3792330"/>
                      <a:pt x="1988976" y="3848003"/>
                      <a:pt x="2017279" y="3925807"/>
                    </a:cubicBezTo>
                    <a:cubicBezTo>
                      <a:pt x="2017288" y="3914532"/>
                      <a:pt x="2017288" y="3902305"/>
                      <a:pt x="2017288" y="3888416"/>
                    </a:cubicBezTo>
                    <a:lnTo>
                      <a:pt x="2017288" y="3342575"/>
                    </a:lnTo>
                    <a:close/>
                    <a:moveTo>
                      <a:pt x="1923846" y="3682997"/>
                    </a:moveTo>
                    <a:cubicBezTo>
                      <a:pt x="1901783" y="3659359"/>
                      <a:pt x="1876415" y="3638589"/>
                      <a:pt x="1847976" y="3621784"/>
                    </a:cubicBezTo>
                    <a:lnTo>
                      <a:pt x="580753" y="2867433"/>
                    </a:lnTo>
                    <a:lnTo>
                      <a:pt x="581083" y="2866821"/>
                    </a:lnTo>
                    <a:cubicBezTo>
                      <a:pt x="291514" y="2714829"/>
                      <a:pt x="93423" y="2411283"/>
                      <a:pt x="93423" y="2062182"/>
                    </a:cubicBezTo>
                    <a:lnTo>
                      <a:pt x="93423" y="1001719"/>
                    </a:lnTo>
                    <a:cubicBezTo>
                      <a:pt x="93423" y="500879"/>
                      <a:pt x="500889" y="93432"/>
                      <a:pt x="1001709" y="93432"/>
                    </a:cubicBezTo>
                    <a:lnTo>
                      <a:pt x="1011137" y="93432"/>
                    </a:lnTo>
                    <a:lnTo>
                      <a:pt x="1020992" y="93432"/>
                    </a:lnTo>
                    <a:cubicBezTo>
                      <a:pt x="1521833" y="93432"/>
                      <a:pt x="1929298" y="500879"/>
                      <a:pt x="1929298" y="1001719"/>
                    </a:cubicBezTo>
                    <a:lnTo>
                      <a:pt x="1929298" y="2062182"/>
                    </a:lnTo>
                    <a:cubicBezTo>
                      <a:pt x="1929298" y="2388656"/>
                      <a:pt x="1755915" y="2675067"/>
                      <a:pt x="1496621" y="2835165"/>
                    </a:cubicBezTo>
                    <a:lnTo>
                      <a:pt x="1338875" y="2740527"/>
                    </a:lnTo>
                    <a:cubicBezTo>
                      <a:pt x="1597964" y="2619453"/>
                      <a:pt x="1778162" y="2356816"/>
                      <a:pt x="1778162" y="2052443"/>
                    </a:cubicBezTo>
                    <a:lnTo>
                      <a:pt x="1778162" y="1011468"/>
                    </a:lnTo>
                    <a:cubicBezTo>
                      <a:pt x="1778162" y="592611"/>
                      <a:pt x="1437401" y="251859"/>
                      <a:pt x="1018553" y="251859"/>
                    </a:cubicBezTo>
                    <a:lnTo>
                      <a:pt x="1011137" y="251859"/>
                    </a:lnTo>
                    <a:lnTo>
                      <a:pt x="1004148" y="251859"/>
                    </a:lnTo>
                    <a:cubicBezTo>
                      <a:pt x="585302" y="251859"/>
                      <a:pt x="244540" y="592611"/>
                      <a:pt x="244540" y="1011468"/>
                    </a:cubicBezTo>
                    <a:lnTo>
                      <a:pt x="244540" y="2052443"/>
                    </a:lnTo>
                    <a:cubicBezTo>
                      <a:pt x="244540" y="2328493"/>
                      <a:pt x="392702" y="2570399"/>
                      <a:pt x="613546" y="2703389"/>
                    </a:cubicBezTo>
                    <a:lnTo>
                      <a:pt x="613352" y="2703681"/>
                    </a:lnTo>
                    <a:lnTo>
                      <a:pt x="1800498" y="3418464"/>
                    </a:lnTo>
                    <a:cubicBezTo>
                      <a:pt x="1876571" y="3463426"/>
                      <a:pt x="1923836" y="3538120"/>
                      <a:pt x="1923836" y="3626488"/>
                    </a:cubicBezTo>
                    <a:lnTo>
                      <a:pt x="1923836" y="3682997"/>
                    </a:lnTo>
                    <a:close/>
                    <a:moveTo>
                      <a:pt x="1923846" y="3391007"/>
                    </a:moveTo>
                    <a:cubicBezTo>
                      <a:pt x="1901832" y="3367447"/>
                      <a:pt x="1876513" y="3346745"/>
                      <a:pt x="1848162" y="3329998"/>
                    </a:cubicBezTo>
                    <a:lnTo>
                      <a:pt x="700369" y="2646745"/>
                    </a:lnTo>
                    <a:lnTo>
                      <a:pt x="701108" y="2645394"/>
                    </a:lnTo>
                    <a:cubicBezTo>
                      <a:pt x="485775" y="2534885"/>
                      <a:pt x="337992" y="2310668"/>
                      <a:pt x="337992" y="2052453"/>
                    </a:cubicBezTo>
                    <a:lnTo>
                      <a:pt x="337992" y="1011468"/>
                    </a:lnTo>
                    <a:cubicBezTo>
                      <a:pt x="337992" y="644143"/>
                      <a:pt x="636834" y="345291"/>
                      <a:pt x="1004168" y="345291"/>
                    </a:cubicBezTo>
                    <a:lnTo>
                      <a:pt x="1011156" y="345291"/>
                    </a:lnTo>
                    <a:lnTo>
                      <a:pt x="1018573" y="345291"/>
                    </a:lnTo>
                    <a:cubicBezTo>
                      <a:pt x="1385897" y="345291"/>
                      <a:pt x="1684749" y="644143"/>
                      <a:pt x="1684749" y="1011468"/>
                    </a:cubicBezTo>
                    <a:lnTo>
                      <a:pt x="1684749" y="2052443"/>
                    </a:lnTo>
                    <a:cubicBezTo>
                      <a:pt x="1684749" y="2342441"/>
                      <a:pt x="1498331" y="2589430"/>
                      <a:pt x="1239154" y="2680685"/>
                    </a:cubicBezTo>
                    <a:lnTo>
                      <a:pt x="1044805" y="2564091"/>
                    </a:lnTo>
                    <a:cubicBezTo>
                      <a:pt x="1316841" y="2549153"/>
                      <a:pt x="1533593" y="2323196"/>
                      <a:pt x="1533593" y="2047486"/>
                    </a:cubicBezTo>
                    <a:lnTo>
                      <a:pt x="1533593" y="1016415"/>
                    </a:lnTo>
                    <a:cubicBezTo>
                      <a:pt x="1533593" y="731073"/>
                      <a:pt x="1301455" y="498945"/>
                      <a:pt x="1016123" y="498945"/>
                    </a:cubicBezTo>
                    <a:lnTo>
                      <a:pt x="1011156" y="498945"/>
                    </a:lnTo>
                    <a:lnTo>
                      <a:pt x="1006608" y="498945"/>
                    </a:lnTo>
                    <a:cubicBezTo>
                      <a:pt x="721276" y="498945"/>
                      <a:pt x="489148" y="731073"/>
                      <a:pt x="489148" y="1016415"/>
                    </a:cubicBezTo>
                    <a:lnTo>
                      <a:pt x="489148" y="2047496"/>
                    </a:lnTo>
                    <a:cubicBezTo>
                      <a:pt x="489148" y="2225682"/>
                      <a:pt x="579791" y="2382912"/>
                      <a:pt x="717262" y="2476004"/>
                    </a:cubicBezTo>
                    <a:lnTo>
                      <a:pt x="716989" y="2476383"/>
                    </a:lnTo>
                    <a:lnTo>
                      <a:pt x="730820" y="2484684"/>
                    </a:lnTo>
                    <a:cubicBezTo>
                      <a:pt x="738168" y="2489330"/>
                      <a:pt x="745613" y="2493830"/>
                      <a:pt x="753204" y="2498116"/>
                    </a:cubicBezTo>
                    <a:lnTo>
                      <a:pt x="1800517" y="3126426"/>
                    </a:lnTo>
                    <a:cubicBezTo>
                      <a:pt x="1876591" y="3171388"/>
                      <a:pt x="1923856" y="3254216"/>
                      <a:pt x="1923856" y="3342585"/>
                    </a:cubicBezTo>
                    <a:lnTo>
                      <a:pt x="1923856" y="3391007"/>
                    </a:lnTo>
                    <a:close/>
                    <a:moveTo>
                      <a:pt x="795114" y="2414316"/>
                    </a:moveTo>
                    <a:lnTo>
                      <a:pt x="790459" y="2411516"/>
                    </a:lnTo>
                    <a:cubicBezTo>
                      <a:pt x="666225" y="2337532"/>
                      <a:pt x="582580" y="2202297"/>
                      <a:pt x="582580" y="2047496"/>
                    </a:cubicBezTo>
                    <a:lnTo>
                      <a:pt x="582580" y="1016415"/>
                    </a:lnTo>
                    <a:cubicBezTo>
                      <a:pt x="582580" y="782605"/>
                      <a:pt x="772798" y="592377"/>
                      <a:pt x="1006608" y="592377"/>
                    </a:cubicBezTo>
                    <a:lnTo>
                      <a:pt x="1011156" y="592377"/>
                    </a:lnTo>
                    <a:lnTo>
                      <a:pt x="1016123" y="592377"/>
                    </a:lnTo>
                    <a:cubicBezTo>
                      <a:pt x="1249933" y="592377"/>
                      <a:pt x="1440161" y="782595"/>
                      <a:pt x="1440161" y="1016415"/>
                    </a:cubicBezTo>
                    <a:lnTo>
                      <a:pt x="1440161" y="2047496"/>
                    </a:lnTo>
                    <a:cubicBezTo>
                      <a:pt x="1440161" y="2280353"/>
                      <a:pt x="1251459" y="2469842"/>
                      <a:pt x="1018952" y="2471388"/>
                    </a:cubicBezTo>
                    <a:cubicBezTo>
                      <a:pt x="1017999" y="2471397"/>
                      <a:pt x="1017076" y="2471533"/>
                      <a:pt x="1016123" y="2471533"/>
                    </a:cubicBezTo>
                    <a:lnTo>
                      <a:pt x="1006608" y="2471533"/>
                    </a:lnTo>
                    <a:cubicBezTo>
                      <a:pt x="939310" y="2471533"/>
                      <a:pt x="875873" y="2455360"/>
                      <a:pt x="819296" y="2427339"/>
                    </a:cubicBezTo>
                    <a:cubicBezTo>
                      <a:pt x="811063" y="2423267"/>
                      <a:pt x="803026" y="2418884"/>
                      <a:pt x="795114" y="24143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55" name="Grafik 1"/>
              <p:cNvGrpSpPr/>
              <p:nvPr/>
            </p:nvGrpSpPr>
            <p:grpSpPr>
              <a:xfrm>
                <a:off x="9453785" y="2065369"/>
                <a:ext cx="1204018" cy="822979"/>
                <a:chOff x="9453785" y="2065369"/>
                <a:chExt cx="1204018" cy="822979"/>
              </a:xfrm>
              <a:solidFill>
                <a:srgbClr val="FFFFFF"/>
              </a:solidFill>
            </p:grpSpPr>
            <p:sp>
              <p:nvSpPr>
                <p:cNvPr id="57" name="Freihandform: Form 56"/>
                <p:cNvSpPr/>
                <p:nvPr/>
              </p:nvSpPr>
              <p:spPr>
                <a:xfrm>
                  <a:off x="9874702" y="2065369"/>
                  <a:ext cx="538337" cy="674914"/>
                </a:xfrm>
                <a:custGeom>
                  <a:avLst/>
                  <a:gdLst>
                    <a:gd name="connsiteX0" fmla="*/ 538337 w 538337"/>
                    <a:gd name="connsiteY0" fmla="*/ 0 h 674914"/>
                    <a:gd name="connsiteX1" fmla="*/ 444886 w 538337"/>
                    <a:gd name="connsiteY1" fmla="*/ 0 h 674914"/>
                    <a:gd name="connsiteX2" fmla="*/ 0 w 538337"/>
                    <a:gd name="connsiteY2" fmla="*/ 615150 h 674914"/>
                    <a:gd name="connsiteX3" fmla="*/ 99789 w 538337"/>
                    <a:gd name="connsiteY3" fmla="*/ 674914 h 674914"/>
                    <a:gd name="connsiteX4" fmla="*/ 538337 w 538337"/>
                    <a:gd name="connsiteY4" fmla="*/ 0 h 674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8337" h="674914">
                      <a:moveTo>
                        <a:pt x="538337" y="0"/>
                      </a:moveTo>
                      <a:lnTo>
                        <a:pt x="444886" y="0"/>
                      </a:lnTo>
                      <a:cubicBezTo>
                        <a:pt x="439433" y="284205"/>
                        <a:pt x="255076" y="525129"/>
                        <a:pt x="0" y="615150"/>
                      </a:cubicBezTo>
                      <a:lnTo>
                        <a:pt x="99789" y="674914"/>
                      </a:lnTo>
                      <a:cubicBezTo>
                        <a:pt x="354923" y="555463"/>
                        <a:pt x="533313" y="298657"/>
                        <a:pt x="5383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8" name="Freihandform: Form 57"/>
                <p:cNvSpPr/>
                <p:nvPr/>
              </p:nvSpPr>
              <p:spPr>
                <a:xfrm>
                  <a:off x="10132295" y="2065369"/>
                  <a:ext cx="525507" cy="822979"/>
                </a:xfrm>
                <a:custGeom>
                  <a:avLst/>
                  <a:gdLst>
                    <a:gd name="connsiteX0" fmla="*/ 432066 w 525507"/>
                    <a:gd name="connsiteY0" fmla="*/ 0 h 822979"/>
                    <a:gd name="connsiteX1" fmla="*/ 0 w 525507"/>
                    <a:gd name="connsiteY1" fmla="*/ 769435 h 822979"/>
                    <a:gd name="connsiteX2" fmla="*/ 89398 w 525507"/>
                    <a:gd name="connsiteY2" fmla="*/ 822979 h 822979"/>
                    <a:gd name="connsiteX3" fmla="*/ 377404 w 525507"/>
                    <a:gd name="connsiteY3" fmla="*/ 520376 h 822979"/>
                    <a:gd name="connsiteX4" fmla="*/ 441056 w 525507"/>
                    <a:gd name="connsiteY4" fmla="*/ 399059 h 822979"/>
                    <a:gd name="connsiteX5" fmla="*/ 525508 w 525507"/>
                    <a:gd name="connsiteY5" fmla="*/ 10 h 822979"/>
                    <a:gd name="connsiteX6" fmla="*/ 432066 w 525507"/>
                    <a:gd name="connsiteY6" fmla="*/ 10 h 822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5507" h="822979">
                      <a:moveTo>
                        <a:pt x="432066" y="0"/>
                      </a:moveTo>
                      <a:cubicBezTo>
                        <a:pt x="430938" y="324909"/>
                        <a:pt x="258137" y="609794"/>
                        <a:pt x="0" y="769435"/>
                      </a:cubicBezTo>
                      <a:lnTo>
                        <a:pt x="89398" y="822979"/>
                      </a:lnTo>
                      <a:cubicBezTo>
                        <a:pt x="205235" y="743446"/>
                        <a:pt x="303566" y="640226"/>
                        <a:pt x="377404" y="520376"/>
                      </a:cubicBezTo>
                      <a:lnTo>
                        <a:pt x="441056" y="399059"/>
                      </a:lnTo>
                      <a:cubicBezTo>
                        <a:pt x="494911" y="276808"/>
                        <a:pt x="525061" y="141864"/>
                        <a:pt x="525508" y="10"/>
                      </a:cubicBezTo>
                      <a:lnTo>
                        <a:pt x="432066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9" name="Freihandform: Form 58"/>
                <p:cNvSpPr/>
                <p:nvPr/>
              </p:nvSpPr>
              <p:spPr>
                <a:xfrm>
                  <a:off x="9453785" y="2065369"/>
                  <a:ext cx="714462" cy="498701"/>
                </a:xfrm>
                <a:custGeom>
                  <a:avLst/>
                  <a:gdLst>
                    <a:gd name="connsiteX0" fmla="*/ 714463 w 714462"/>
                    <a:gd name="connsiteY0" fmla="*/ 0 h 498701"/>
                    <a:gd name="connsiteX1" fmla="*/ 621011 w 714462"/>
                    <a:gd name="connsiteY1" fmla="*/ 0 h 498701"/>
                    <a:gd name="connsiteX2" fmla="*/ 200248 w 714462"/>
                    <a:gd name="connsiteY2" fmla="*/ 406018 h 498701"/>
                    <a:gd name="connsiteX3" fmla="*/ 197420 w 714462"/>
                    <a:gd name="connsiteY3" fmla="*/ 406163 h 498701"/>
                    <a:gd name="connsiteX4" fmla="*/ 187905 w 714462"/>
                    <a:gd name="connsiteY4" fmla="*/ 406163 h 498701"/>
                    <a:gd name="connsiteX5" fmla="*/ 593 w 714462"/>
                    <a:gd name="connsiteY5" fmla="*/ 361969 h 498701"/>
                    <a:gd name="connsiteX6" fmla="*/ 0 w 714462"/>
                    <a:gd name="connsiteY6" fmla="*/ 363068 h 498701"/>
                    <a:gd name="connsiteX7" fmla="*/ 226462 w 714462"/>
                    <a:gd name="connsiteY7" fmla="*/ 498702 h 498701"/>
                    <a:gd name="connsiteX8" fmla="*/ 714463 w 714462"/>
                    <a:gd name="connsiteY8" fmla="*/ 0 h 498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4462" h="498701">
                      <a:moveTo>
                        <a:pt x="714463" y="0"/>
                      </a:moveTo>
                      <a:lnTo>
                        <a:pt x="621011" y="0"/>
                      </a:lnTo>
                      <a:cubicBezTo>
                        <a:pt x="611641" y="224596"/>
                        <a:pt x="426769" y="404511"/>
                        <a:pt x="200248" y="406018"/>
                      </a:cubicBezTo>
                      <a:cubicBezTo>
                        <a:pt x="199296" y="406027"/>
                        <a:pt x="198373" y="406163"/>
                        <a:pt x="197420" y="406163"/>
                      </a:cubicBezTo>
                      <a:lnTo>
                        <a:pt x="187905" y="406163"/>
                      </a:lnTo>
                      <a:cubicBezTo>
                        <a:pt x="120608" y="406163"/>
                        <a:pt x="57169" y="389990"/>
                        <a:pt x="593" y="361969"/>
                      </a:cubicBezTo>
                      <a:lnTo>
                        <a:pt x="0" y="363068"/>
                      </a:lnTo>
                      <a:lnTo>
                        <a:pt x="226462" y="498702"/>
                      </a:lnTo>
                      <a:cubicBezTo>
                        <a:pt x="492433" y="483909"/>
                        <a:pt x="705326" y="267409"/>
                        <a:pt x="71446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" name="Gruppieren 1"/>
          <p:cNvGrpSpPr/>
          <p:nvPr userDrawn="1"/>
        </p:nvGrpSpPr>
        <p:grpSpPr>
          <a:xfrm>
            <a:off x="3169166" y="6222068"/>
            <a:ext cx="5853669" cy="186105"/>
            <a:chOff x="5752238" y="6222068"/>
            <a:chExt cx="5853669" cy="186105"/>
          </a:xfrm>
        </p:grpSpPr>
        <p:grpSp>
          <p:nvGrpSpPr>
            <p:cNvPr id="88" name="Gruppieren 87"/>
            <p:cNvGrpSpPr/>
            <p:nvPr userDrawn="1"/>
          </p:nvGrpSpPr>
          <p:grpSpPr>
            <a:xfrm>
              <a:off x="7549244" y="6222068"/>
              <a:ext cx="1299180" cy="184666"/>
              <a:chOff x="7824100" y="6288743"/>
              <a:chExt cx="1299180" cy="184666"/>
            </a:xfrm>
          </p:grpSpPr>
          <p:sp>
            <p:nvSpPr>
              <p:cNvPr id="106" name="Text Placeholder 15"/>
              <p:cNvSpPr txBox="1"/>
              <p:nvPr userDrawn="1"/>
            </p:nvSpPr>
            <p:spPr>
              <a:xfrm>
                <a:off x="8106399" y="6288743"/>
                <a:ext cx="1016881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cap="none" baseline="0" noProof="0">
                    <a:solidFill>
                      <a:srgbClr val="FFFFFF"/>
                    </a:solidFill>
                  </a:rPr>
                  <a:t>@EuroTechUA</a:t>
                </a:r>
              </a:p>
            </p:txBody>
          </p:sp>
          <p:sp>
            <p:nvSpPr>
              <p:cNvPr id="107" name="Grafik 63"/>
              <p:cNvSpPr/>
              <p:nvPr/>
            </p:nvSpPr>
            <p:spPr>
              <a:xfrm>
                <a:off x="7824100" y="6300333"/>
                <a:ext cx="205257" cy="166827"/>
              </a:xfrm>
              <a:custGeom>
                <a:avLst/>
                <a:gdLst>
                  <a:gd name="connsiteX0" fmla="*/ 378580 w 1205783"/>
                  <a:gd name="connsiteY0" fmla="*/ 979459 h 980027"/>
                  <a:gd name="connsiteX1" fmla="*/ 1082514 w 1205783"/>
                  <a:gd name="connsiteY1" fmla="*/ 275526 h 980027"/>
                  <a:gd name="connsiteX2" fmla="*/ 1081826 w 1205783"/>
                  <a:gd name="connsiteY2" fmla="*/ 243558 h 980027"/>
                  <a:gd name="connsiteX3" fmla="*/ 1205245 w 1205783"/>
                  <a:gd name="connsiteY3" fmla="*/ 115445 h 980027"/>
                  <a:gd name="connsiteX4" fmla="*/ 1063171 w 1205783"/>
                  <a:gd name="connsiteY4" fmla="*/ 154413 h 980027"/>
                  <a:gd name="connsiteX5" fmla="*/ 1171982 w 1205783"/>
                  <a:gd name="connsiteY5" fmla="*/ 17560 h 980027"/>
                  <a:gd name="connsiteX6" fmla="*/ 1014896 w 1205783"/>
                  <a:gd name="connsiteY6" fmla="*/ 77610 h 980027"/>
                  <a:gd name="connsiteX7" fmla="*/ 834300 w 1205783"/>
                  <a:gd name="connsiteY7" fmla="*/ -569 h 980027"/>
                  <a:gd name="connsiteX8" fmla="*/ 586895 w 1205783"/>
                  <a:gd name="connsiteY8" fmla="*/ 246795 h 980027"/>
                  <a:gd name="connsiteX9" fmla="*/ 593329 w 1205783"/>
                  <a:gd name="connsiteY9" fmla="*/ 303204 h 980027"/>
                  <a:gd name="connsiteX10" fmla="*/ 83345 w 1205783"/>
                  <a:gd name="connsiteY10" fmla="*/ 44712 h 980027"/>
                  <a:gd name="connsiteX11" fmla="*/ 49840 w 1205783"/>
                  <a:gd name="connsiteY11" fmla="*/ 169062 h 980027"/>
                  <a:gd name="connsiteX12" fmla="*/ 159946 w 1205783"/>
                  <a:gd name="connsiteY12" fmla="*/ 374989 h 980027"/>
                  <a:gd name="connsiteX13" fmla="*/ 47898 w 1205783"/>
                  <a:gd name="connsiteY13" fmla="*/ 344033 h 980027"/>
                  <a:gd name="connsiteX14" fmla="*/ 47857 w 1205783"/>
                  <a:gd name="connsiteY14" fmla="*/ 347190 h 980027"/>
                  <a:gd name="connsiteX15" fmla="*/ 246339 w 1205783"/>
                  <a:gd name="connsiteY15" fmla="*/ 589698 h 980027"/>
                  <a:gd name="connsiteX16" fmla="*/ 181109 w 1205783"/>
                  <a:gd name="connsiteY16" fmla="*/ 598398 h 980027"/>
                  <a:gd name="connsiteX17" fmla="*/ 134615 w 1205783"/>
                  <a:gd name="connsiteY17" fmla="*/ 593947 h 980027"/>
                  <a:gd name="connsiteX18" fmla="*/ 365752 w 1205783"/>
                  <a:gd name="connsiteY18" fmla="*/ 765803 h 980027"/>
                  <a:gd name="connsiteX19" fmla="*/ 58459 w 1205783"/>
                  <a:gd name="connsiteY19" fmla="*/ 871700 h 980027"/>
                  <a:gd name="connsiteX20" fmla="*/ -539 w 1205783"/>
                  <a:gd name="connsiteY20" fmla="*/ 868261 h 980027"/>
                  <a:gd name="connsiteX21" fmla="*/ 378580 w 1205783"/>
                  <a:gd name="connsiteY21" fmla="*/ 979459 h 980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05783" h="980027">
                    <a:moveTo>
                      <a:pt x="378580" y="979459"/>
                    </a:moveTo>
                    <a:cubicBezTo>
                      <a:pt x="833652" y="979459"/>
                      <a:pt x="1082514" y="602444"/>
                      <a:pt x="1082514" y="275526"/>
                    </a:cubicBezTo>
                    <a:cubicBezTo>
                      <a:pt x="1082514" y="264802"/>
                      <a:pt x="1082311" y="254160"/>
                      <a:pt x="1081826" y="243558"/>
                    </a:cubicBezTo>
                    <a:cubicBezTo>
                      <a:pt x="1130141" y="208637"/>
                      <a:pt x="1172104" y="165056"/>
                      <a:pt x="1205245" y="115445"/>
                    </a:cubicBezTo>
                    <a:cubicBezTo>
                      <a:pt x="1160935" y="135152"/>
                      <a:pt x="1113227" y="148424"/>
                      <a:pt x="1063171" y="154413"/>
                    </a:cubicBezTo>
                    <a:cubicBezTo>
                      <a:pt x="1114239" y="123781"/>
                      <a:pt x="1153449" y="75344"/>
                      <a:pt x="1171982" y="17560"/>
                    </a:cubicBezTo>
                    <a:cubicBezTo>
                      <a:pt x="1124193" y="45885"/>
                      <a:pt x="1071224" y="66482"/>
                      <a:pt x="1014896" y="77610"/>
                    </a:cubicBezTo>
                    <a:cubicBezTo>
                      <a:pt x="969737" y="29537"/>
                      <a:pt x="905478" y="-569"/>
                      <a:pt x="834300" y="-569"/>
                    </a:cubicBezTo>
                    <a:cubicBezTo>
                      <a:pt x="697689" y="-569"/>
                      <a:pt x="586895" y="110225"/>
                      <a:pt x="586895" y="246795"/>
                    </a:cubicBezTo>
                    <a:cubicBezTo>
                      <a:pt x="586895" y="266219"/>
                      <a:pt x="589080" y="285075"/>
                      <a:pt x="593329" y="303204"/>
                    </a:cubicBezTo>
                    <a:cubicBezTo>
                      <a:pt x="387685" y="292845"/>
                      <a:pt x="205388" y="194393"/>
                      <a:pt x="83345" y="44712"/>
                    </a:cubicBezTo>
                    <a:cubicBezTo>
                      <a:pt x="62101" y="81293"/>
                      <a:pt x="49840" y="123741"/>
                      <a:pt x="49840" y="169062"/>
                    </a:cubicBezTo>
                    <a:cubicBezTo>
                      <a:pt x="49840" y="254888"/>
                      <a:pt x="93502" y="330680"/>
                      <a:pt x="159946" y="374989"/>
                    </a:cubicBezTo>
                    <a:cubicBezTo>
                      <a:pt x="119359" y="373735"/>
                      <a:pt x="81241" y="362607"/>
                      <a:pt x="47898" y="344033"/>
                    </a:cubicBezTo>
                    <a:cubicBezTo>
                      <a:pt x="47857" y="345085"/>
                      <a:pt x="47857" y="346097"/>
                      <a:pt x="47857" y="347190"/>
                    </a:cubicBezTo>
                    <a:cubicBezTo>
                      <a:pt x="47857" y="467007"/>
                      <a:pt x="133117" y="567037"/>
                      <a:pt x="246339" y="589698"/>
                    </a:cubicBezTo>
                    <a:cubicBezTo>
                      <a:pt x="225540" y="595363"/>
                      <a:pt x="203689" y="598398"/>
                      <a:pt x="181109" y="598398"/>
                    </a:cubicBezTo>
                    <a:cubicBezTo>
                      <a:pt x="165206" y="598398"/>
                      <a:pt x="149668" y="596820"/>
                      <a:pt x="134615" y="593947"/>
                    </a:cubicBezTo>
                    <a:cubicBezTo>
                      <a:pt x="166097" y="692237"/>
                      <a:pt x="257427" y="763779"/>
                      <a:pt x="365752" y="765803"/>
                    </a:cubicBezTo>
                    <a:cubicBezTo>
                      <a:pt x="281059" y="832166"/>
                      <a:pt x="174392" y="871700"/>
                      <a:pt x="58459" y="871700"/>
                    </a:cubicBezTo>
                    <a:cubicBezTo>
                      <a:pt x="38510" y="871700"/>
                      <a:pt x="18803" y="870567"/>
                      <a:pt x="-539" y="868261"/>
                    </a:cubicBezTo>
                    <a:cubicBezTo>
                      <a:pt x="108838" y="938508"/>
                      <a:pt x="238853" y="979459"/>
                      <a:pt x="378580" y="979459"/>
                    </a:cubicBezTo>
                  </a:path>
                </a:pathLst>
              </a:custGeom>
              <a:solidFill>
                <a:srgbClr val="F2F2F2"/>
              </a:solidFill>
              <a:ln w="4027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9" name="Gruppieren 88"/>
            <p:cNvGrpSpPr/>
            <p:nvPr userDrawn="1"/>
          </p:nvGrpSpPr>
          <p:grpSpPr>
            <a:xfrm>
              <a:off x="9265729" y="6222068"/>
              <a:ext cx="2340178" cy="184666"/>
              <a:chOff x="9435909" y="6288743"/>
              <a:chExt cx="2340178" cy="184666"/>
            </a:xfrm>
          </p:grpSpPr>
          <p:sp>
            <p:nvSpPr>
              <p:cNvPr id="104" name="Freihandform: Form 103"/>
              <p:cNvSpPr/>
              <p:nvPr/>
            </p:nvSpPr>
            <p:spPr>
              <a:xfrm>
                <a:off x="9435909" y="6299152"/>
                <a:ext cx="168145" cy="169188"/>
              </a:xfrm>
              <a:custGeom>
                <a:avLst/>
                <a:gdLst>
                  <a:gd name="connsiteX0" fmla="*/ 388048 w 721709"/>
                  <a:gd name="connsiteY0" fmla="*/ 326526 h 726186"/>
                  <a:gd name="connsiteX1" fmla="*/ 388048 w 721709"/>
                  <a:gd name="connsiteY1" fmla="*/ 327564 h 726186"/>
                  <a:gd name="connsiteX2" fmla="*/ 387286 w 721709"/>
                  <a:gd name="connsiteY2" fmla="*/ 327564 h 726186"/>
                  <a:gd name="connsiteX3" fmla="*/ 109728 w 721709"/>
                  <a:gd name="connsiteY3" fmla="*/ 280035 h 726186"/>
                  <a:gd name="connsiteX4" fmla="*/ 109728 w 721709"/>
                  <a:gd name="connsiteY4" fmla="*/ 607981 h 726186"/>
                  <a:gd name="connsiteX5" fmla="*/ 218789 w 721709"/>
                  <a:gd name="connsiteY5" fmla="*/ 607981 h 726186"/>
                  <a:gd name="connsiteX6" fmla="*/ 218789 w 721709"/>
                  <a:gd name="connsiteY6" fmla="*/ 280035 h 726186"/>
                  <a:gd name="connsiteX7" fmla="*/ 486251 w 721709"/>
                  <a:gd name="connsiteY7" fmla="*/ 272319 h 726186"/>
                  <a:gd name="connsiteX8" fmla="*/ 400553 w 721709"/>
                  <a:gd name="connsiteY8" fmla="*/ 309489 h 726186"/>
                  <a:gd name="connsiteX9" fmla="*/ 388048 w 721709"/>
                  <a:gd name="connsiteY9" fmla="*/ 326526 h 726186"/>
                  <a:gd name="connsiteX10" fmla="*/ 388048 w 721709"/>
                  <a:gd name="connsiteY10" fmla="*/ 280034 h 726186"/>
                  <a:gd name="connsiteX11" fmla="*/ 279082 w 721709"/>
                  <a:gd name="connsiteY11" fmla="*/ 280034 h 726186"/>
                  <a:gd name="connsiteX12" fmla="*/ 279082 w 721709"/>
                  <a:gd name="connsiteY12" fmla="*/ 607980 h 726186"/>
                  <a:gd name="connsiteX13" fmla="*/ 388048 w 721709"/>
                  <a:gd name="connsiteY13" fmla="*/ 607980 h 726186"/>
                  <a:gd name="connsiteX14" fmla="*/ 388048 w 721709"/>
                  <a:gd name="connsiteY14" fmla="*/ 424814 h 726186"/>
                  <a:gd name="connsiteX15" fmla="*/ 391668 w 721709"/>
                  <a:gd name="connsiteY15" fmla="*/ 398240 h 726186"/>
                  <a:gd name="connsiteX16" fmla="*/ 447579 w 721709"/>
                  <a:gd name="connsiteY16" fmla="*/ 358330 h 726186"/>
                  <a:gd name="connsiteX17" fmla="*/ 502824 w 721709"/>
                  <a:gd name="connsiteY17" fmla="*/ 432530 h 726186"/>
                  <a:gd name="connsiteX18" fmla="*/ 502824 w 721709"/>
                  <a:gd name="connsiteY18" fmla="*/ 607980 h 726186"/>
                  <a:gd name="connsiteX19" fmla="*/ 611790 w 721709"/>
                  <a:gd name="connsiteY19" fmla="*/ 607980 h 726186"/>
                  <a:gd name="connsiteX20" fmla="*/ 611790 w 721709"/>
                  <a:gd name="connsiteY20" fmla="*/ 419957 h 726186"/>
                  <a:gd name="connsiteX21" fmla="*/ 486251 w 721709"/>
                  <a:gd name="connsiteY21" fmla="*/ 272319 h 726186"/>
                  <a:gd name="connsiteX22" fmla="*/ 164973 w 721709"/>
                  <a:gd name="connsiteY22" fmla="*/ 121920 h 726186"/>
                  <a:gd name="connsiteX23" fmla="*/ 103346 w 721709"/>
                  <a:gd name="connsiteY23" fmla="*/ 178594 h 726186"/>
                  <a:gd name="connsiteX24" fmla="*/ 163544 w 721709"/>
                  <a:gd name="connsiteY24" fmla="*/ 235268 h 726186"/>
                  <a:gd name="connsiteX25" fmla="*/ 164306 w 721709"/>
                  <a:gd name="connsiteY25" fmla="*/ 235268 h 726186"/>
                  <a:gd name="connsiteX26" fmla="*/ 225933 w 721709"/>
                  <a:gd name="connsiteY26" fmla="*/ 178594 h 726186"/>
                  <a:gd name="connsiteX27" fmla="*/ 164973 w 721709"/>
                  <a:gd name="connsiteY27" fmla="*/ 121920 h 726186"/>
                  <a:gd name="connsiteX28" fmla="*/ 53340 w 721709"/>
                  <a:gd name="connsiteY28" fmla="*/ 0 h 726186"/>
                  <a:gd name="connsiteX29" fmla="*/ 668369 w 721709"/>
                  <a:gd name="connsiteY29" fmla="*/ 0 h 726186"/>
                  <a:gd name="connsiteX30" fmla="*/ 721709 w 721709"/>
                  <a:gd name="connsiteY30" fmla="*/ 52007 h 726186"/>
                  <a:gd name="connsiteX31" fmla="*/ 721709 w 721709"/>
                  <a:gd name="connsiteY31" fmla="*/ 674180 h 726186"/>
                  <a:gd name="connsiteX32" fmla="*/ 668369 w 721709"/>
                  <a:gd name="connsiteY32" fmla="*/ 726186 h 726186"/>
                  <a:gd name="connsiteX33" fmla="*/ 53340 w 721709"/>
                  <a:gd name="connsiteY33" fmla="*/ 726186 h 726186"/>
                  <a:gd name="connsiteX34" fmla="*/ 0 w 721709"/>
                  <a:gd name="connsiteY34" fmla="*/ 674180 h 726186"/>
                  <a:gd name="connsiteX35" fmla="*/ 0 w 721709"/>
                  <a:gd name="connsiteY35" fmla="*/ 52007 h 726186"/>
                  <a:gd name="connsiteX36" fmla="*/ 53340 w 721709"/>
                  <a:gd name="connsiteY36" fmla="*/ 0 h 726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21709" h="726186">
                    <a:moveTo>
                      <a:pt x="388048" y="326526"/>
                    </a:moveTo>
                    <a:lnTo>
                      <a:pt x="388048" y="327564"/>
                    </a:lnTo>
                    <a:lnTo>
                      <a:pt x="387286" y="327564"/>
                    </a:lnTo>
                    <a:close/>
                    <a:moveTo>
                      <a:pt x="109728" y="280035"/>
                    </a:moveTo>
                    <a:lnTo>
                      <a:pt x="109728" y="607981"/>
                    </a:lnTo>
                    <a:lnTo>
                      <a:pt x="218789" y="607981"/>
                    </a:lnTo>
                    <a:lnTo>
                      <a:pt x="218789" y="280035"/>
                    </a:lnTo>
                    <a:close/>
                    <a:moveTo>
                      <a:pt x="486251" y="272319"/>
                    </a:moveTo>
                    <a:cubicBezTo>
                      <a:pt x="442175" y="272319"/>
                      <a:pt x="416636" y="290803"/>
                      <a:pt x="400553" y="309489"/>
                    </a:cubicBezTo>
                    <a:lnTo>
                      <a:pt x="388048" y="326526"/>
                    </a:lnTo>
                    <a:lnTo>
                      <a:pt x="388048" y="280034"/>
                    </a:lnTo>
                    <a:lnTo>
                      <a:pt x="279082" y="280034"/>
                    </a:lnTo>
                    <a:cubicBezTo>
                      <a:pt x="280511" y="310800"/>
                      <a:pt x="279082" y="607980"/>
                      <a:pt x="279082" y="607980"/>
                    </a:cubicBezTo>
                    <a:lnTo>
                      <a:pt x="388048" y="607980"/>
                    </a:lnTo>
                    <a:lnTo>
                      <a:pt x="388048" y="424814"/>
                    </a:lnTo>
                    <a:cubicBezTo>
                      <a:pt x="388048" y="415004"/>
                      <a:pt x="388715" y="405193"/>
                      <a:pt x="391668" y="398240"/>
                    </a:cubicBezTo>
                    <a:cubicBezTo>
                      <a:pt x="399573" y="378618"/>
                      <a:pt x="417480" y="358330"/>
                      <a:pt x="447579" y="358330"/>
                    </a:cubicBezTo>
                    <a:cubicBezTo>
                      <a:pt x="487013" y="358330"/>
                      <a:pt x="502824" y="388429"/>
                      <a:pt x="502824" y="432530"/>
                    </a:cubicBezTo>
                    <a:lnTo>
                      <a:pt x="502824" y="607980"/>
                    </a:lnTo>
                    <a:lnTo>
                      <a:pt x="611790" y="607980"/>
                    </a:lnTo>
                    <a:lnTo>
                      <a:pt x="611790" y="419957"/>
                    </a:lnTo>
                    <a:cubicBezTo>
                      <a:pt x="611790" y="319182"/>
                      <a:pt x="557974" y="272319"/>
                      <a:pt x="486251" y="272319"/>
                    </a:cubicBezTo>
                    <a:close/>
                    <a:moveTo>
                      <a:pt x="164973" y="121920"/>
                    </a:moveTo>
                    <a:cubicBezTo>
                      <a:pt x="127730" y="121920"/>
                      <a:pt x="103346" y="146399"/>
                      <a:pt x="103346" y="178594"/>
                    </a:cubicBezTo>
                    <a:cubicBezTo>
                      <a:pt x="103346" y="210026"/>
                      <a:pt x="126968" y="235268"/>
                      <a:pt x="163544" y="235268"/>
                    </a:cubicBezTo>
                    <a:lnTo>
                      <a:pt x="164306" y="235268"/>
                    </a:lnTo>
                    <a:cubicBezTo>
                      <a:pt x="202311" y="235268"/>
                      <a:pt x="225933" y="210121"/>
                      <a:pt x="225933" y="178594"/>
                    </a:cubicBezTo>
                    <a:cubicBezTo>
                      <a:pt x="225266" y="146399"/>
                      <a:pt x="202311" y="121920"/>
                      <a:pt x="164973" y="121920"/>
                    </a:cubicBezTo>
                    <a:close/>
                    <a:moveTo>
                      <a:pt x="53340" y="0"/>
                    </a:moveTo>
                    <a:lnTo>
                      <a:pt x="668369" y="0"/>
                    </a:lnTo>
                    <a:cubicBezTo>
                      <a:pt x="697802" y="0"/>
                      <a:pt x="721709" y="23336"/>
                      <a:pt x="721709" y="52007"/>
                    </a:cubicBezTo>
                    <a:lnTo>
                      <a:pt x="721709" y="674180"/>
                    </a:lnTo>
                    <a:cubicBezTo>
                      <a:pt x="721709" y="702945"/>
                      <a:pt x="697802" y="726186"/>
                      <a:pt x="668369" y="726186"/>
                    </a:cubicBezTo>
                    <a:lnTo>
                      <a:pt x="53340" y="726186"/>
                    </a:lnTo>
                    <a:cubicBezTo>
                      <a:pt x="23908" y="726186"/>
                      <a:pt x="0" y="702850"/>
                      <a:pt x="0" y="674180"/>
                    </a:cubicBezTo>
                    <a:lnTo>
                      <a:pt x="0" y="52007"/>
                    </a:lnTo>
                    <a:cubicBezTo>
                      <a:pt x="0" y="23336"/>
                      <a:pt x="23908" y="0"/>
                      <a:pt x="5334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Text Placeholder 15"/>
              <p:cNvSpPr txBox="1"/>
              <p:nvPr userDrawn="1"/>
            </p:nvSpPr>
            <p:spPr>
              <a:xfrm>
                <a:off x="9722512" y="6288743"/>
                <a:ext cx="2053575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cap="none" baseline="0" noProof="0" err="1">
                    <a:solidFill>
                      <a:srgbClr val="FFFFFF"/>
                    </a:solidFill>
                  </a:rPr>
                  <a:t>EuroTech</a:t>
                </a:r>
                <a:r>
                  <a:rPr lang="en-GB" sz="1200" cap="none" baseline="0" noProof="0">
                    <a:solidFill>
                      <a:srgbClr val="FFFFFF"/>
                    </a:solidFill>
                  </a:rPr>
                  <a:t> Universities Alliance</a:t>
                </a:r>
              </a:p>
            </p:txBody>
          </p:sp>
        </p:grpSp>
        <p:grpSp>
          <p:nvGrpSpPr>
            <p:cNvPr id="91" name="Gruppieren 90"/>
            <p:cNvGrpSpPr/>
            <p:nvPr userDrawn="1"/>
          </p:nvGrpSpPr>
          <p:grpSpPr>
            <a:xfrm>
              <a:off x="5752238" y="6222068"/>
              <a:ext cx="1379701" cy="186105"/>
              <a:chOff x="5214433" y="6288743"/>
              <a:chExt cx="1379701" cy="186105"/>
            </a:xfrm>
          </p:grpSpPr>
          <p:sp>
            <p:nvSpPr>
              <p:cNvPr id="98" name="Text Placeholder 15"/>
              <p:cNvSpPr txBox="1"/>
              <p:nvPr userDrawn="1"/>
            </p:nvSpPr>
            <p:spPr>
              <a:xfrm>
                <a:off x="5494922" y="6288743"/>
                <a:ext cx="1099212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cap="none" baseline="0">
                    <a:solidFill>
                      <a:srgbClr val="FFFFFF"/>
                    </a:solidFill>
                  </a:rPr>
                  <a:t>www.euroteq.eu</a:t>
                </a:r>
              </a:p>
            </p:txBody>
          </p:sp>
          <p:sp>
            <p:nvSpPr>
              <p:cNvPr id="99" name="Freihandform: Form 98"/>
              <p:cNvSpPr/>
              <p:nvPr/>
            </p:nvSpPr>
            <p:spPr>
              <a:xfrm>
                <a:off x="5214433" y="6292644"/>
                <a:ext cx="182196" cy="182204"/>
              </a:xfrm>
              <a:custGeom>
                <a:avLst/>
                <a:gdLst>
                  <a:gd name="connsiteX0" fmla="*/ 902939 w 1805878"/>
                  <a:gd name="connsiteY0" fmla="*/ 0 h 1805970"/>
                  <a:gd name="connsiteX1" fmla="*/ 0 w 1805878"/>
                  <a:gd name="connsiteY1" fmla="*/ 903032 h 1805970"/>
                  <a:gd name="connsiteX2" fmla="*/ 902939 w 1805878"/>
                  <a:gd name="connsiteY2" fmla="*/ 1805971 h 1805970"/>
                  <a:gd name="connsiteX3" fmla="*/ 1805879 w 1805878"/>
                  <a:gd name="connsiteY3" fmla="*/ 903032 h 1805970"/>
                  <a:gd name="connsiteX4" fmla="*/ 902939 w 1805878"/>
                  <a:gd name="connsiteY4" fmla="*/ 0 h 1805970"/>
                  <a:gd name="connsiteX5" fmla="*/ 1571872 w 1805878"/>
                  <a:gd name="connsiteY5" fmla="*/ 1414880 h 1805970"/>
                  <a:gd name="connsiteX6" fmla="*/ 1337866 w 1805878"/>
                  <a:gd name="connsiteY6" fmla="*/ 1297367 h 1805970"/>
                  <a:gd name="connsiteX7" fmla="*/ 1384112 w 1805878"/>
                  <a:gd name="connsiteY7" fmla="*/ 933151 h 1805970"/>
                  <a:gd name="connsiteX8" fmla="*/ 1744898 w 1805878"/>
                  <a:gd name="connsiteY8" fmla="*/ 933151 h 1805970"/>
                  <a:gd name="connsiteX9" fmla="*/ 1571872 w 1805878"/>
                  <a:gd name="connsiteY9" fmla="*/ 1414880 h 1805970"/>
                  <a:gd name="connsiteX10" fmla="*/ 60981 w 1805878"/>
                  <a:gd name="connsiteY10" fmla="*/ 933059 h 1805970"/>
                  <a:gd name="connsiteX11" fmla="*/ 421767 w 1805878"/>
                  <a:gd name="connsiteY11" fmla="*/ 933059 h 1805970"/>
                  <a:gd name="connsiteX12" fmla="*/ 468012 w 1805878"/>
                  <a:gd name="connsiteY12" fmla="*/ 1297275 h 1805970"/>
                  <a:gd name="connsiteX13" fmla="*/ 234006 w 1805878"/>
                  <a:gd name="connsiteY13" fmla="*/ 1414787 h 1805970"/>
                  <a:gd name="connsiteX14" fmla="*/ 60981 w 1805878"/>
                  <a:gd name="connsiteY14" fmla="*/ 933059 h 1805970"/>
                  <a:gd name="connsiteX15" fmla="*/ 232431 w 1805878"/>
                  <a:gd name="connsiteY15" fmla="*/ 393223 h 1805970"/>
                  <a:gd name="connsiteX16" fmla="*/ 467271 w 1805878"/>
                  <a:gd name="connsiteY16" fmla="*/ 511755 h 1805970"/>
                  <a:gd name="connsiteX17" fmla="*/ 421767 w 1805878"/>
                  <a:gd name="connsiteY17" fmla="*/ 872819 h 1805970"/>
                  <a:gd name="connsiteX18" fmla="*/ 60981 w 1805878"/>
                  <a:gd name="connsiteY18" fmla="*/ 872819 h 1805970"/>
                  <a:gd name="connsiteX19" fmla="*/ 232431 w 1805878"/>
                  <a:gd name="connsiteY19" fmla="*/ 393223 h 1805970"/>
                  <a:gd name="connsiteX20" fmla="*/ 933059 w 1805878"/>
                  <a:gd name="connsiteY20" fmla="*/ 577740 h 1805970"/>
                  <a:gd name="connsiteX21" fmla="*/ 1280593 w 1805878"/>
                  <a:gd name="connsiteY21" fmla="*/ 529642 h 1805970"/>
                  <a:gd name="connsiteX22" fmla="*/ 1323965 w 1805878"/>
                  <a:gd name="connsiteY22" fmla="*/ 872912 h 1805970"/>
                  <a:gd name="connsiteX23" fmla="*/ 933059 w 1805878"/>
                  <a:gd name="connsiteY23" fmla="*/ 872912 h 1805970"/>
                  <a:gd name="connsiteX24" fmla="*/ 933059 w 1805878"/>
                  <a:gd name="connsiteY24" fmla="*/ 577740 h 1805970"/>
                  <a:gd name="connsiteX25" fmla="*/ 933059 w 1805878"/>
                  <a:gd name="connsiteY25" fmla="*/ 517594 h 1805970"/>
                  <a:gd name="connsiteX26" fmla="*/ 933059 w 1805878"/>
                  <a:gd name="connsiteY26" fmla="*/ 62649 h 1805970"/>
                  <a:gd name="connsiteX27" fmla="*/ 1264653 w 1805878"/>
                  <a:gd name="connsiteY27" fmla="*/ 471256 h 1805970"/>
                  <a:gd name="connsiteX28" fmla="*/ 933059 w 1805878"/>
                  <a:gd name="connsiteY28" fmla="*/ 517594 h 1805970"/>
                  <a:gd name="connsiteX29" fmla="*/ 872820 w 1805878"/>
                  <a:gd name="connsiteY29" fmla="*/ 62649 h 1805970"/>
                  <a:gd name="connsiteX30" fmla="*/ 872820 w 1805878"/>
                  <a:gd name="connsiteY30" fmla="*/ 517594 h 1805970"/>
                  <a:gd name="connsiteX31" fmla="*/ 541319 w 1805878"/>
                  <a:gd name="connsiteY31" fmla="*/ 470978 h 1805970"/>
                  <a:gd name="connsiteX32" fmla="*/ 872820 w 1805878"/>
                  <a:gd name="connsiteY32" fmla="*/ 62649 h 1805970"/>
                  <a:gd name="connsiteX33" fmla="*/ 872820 w 1805878"/>
                  <a:gd name="connsiteY33" fmla="*/ 577740 h 1805970"/>
                  <a:gd name="connsiteX34" fmla="*/ 872820 w 1805878"/>
                  <a:gd name="connsiteY34" fmla="*/ 872819 h 1805970"/>
                  <a:gd name="connsiteX35" fmla="*/ 481914 w 1805878"/>
                  <a:gd name="connsiteY35" fmla="*/ 872819 h 1805970"/>
                  <a:gd name="connsiteX36" fmla="*/ 525286 w 1805878"/>
                  <a:gd name="connsiteY36" fmla="*/ 529549 h 1805970"/>
                  <a:gd name="connsiteX37" fmla="*/ 872820 w 1805878"/>
                  <a:gd name="connsiteY37" fmla="*/ 577740 h 1805970"/>
                  <a:gd name="connsiteX38" fmla="*/ 481914 w 1805878"/>
                  <a:gd name="connsiteY38" fmla="*/ 933059 h 1805970"/>
                  <a:gd name="connsiteX39" fmla="*/ 872820 w 1805878"/>
                  <a:gd name="connsiteY39" fmla="*/ 933059 h 1805970"/>
                  <a:gd name="connsiteX40" fmla="*/ 872820 w 1805878"/>
                  <a:gd name="connsiteY40" fmla="*/ 1231567 h 1805970"/>
                  <a:gd name="connsiteX41" fmla="*/ 526120 w 1805878"/>
                  <a:gd name="connsiteY41" fmla="*/ 1279480 h 1805970"/>
                  <a:gd name="connsiteX42" fmla="*/ 481914 w 1805878"/>
                  <a:gd name="connsiteY42" fmla="*/ 933059 h 1805970"/>
                  <a:gd name="connsiteX43" fmla="*/ 872820 w 1805878"/>
                  <a:gd name="connsiteY43" fmla="*/ 1291714 h 1805970"/>
                  <a:gd name="connsiteX44" fmla="*/ 872820 w 1805878"/>
                  <a:gd name="connsiteY44" fmla="*/ 1743323 h 1805970"/>
                  <a:gd name="connsiteX45" fmla="*/ 542153 w 1805878"/>
                  <a:gd name="connsiteY45" fmla="*/ 1337867 h 1805970"/>
                  <a:gd name="connsiteX46" fmla="*/ 872820 w 1805878"/>
                  <a:gd name="connsiteY46" fmla="*/ 1291714 h 1805970"/>
                  <a:gd name="connsiteX47" fmla="*/ 933059 w 1805878"/>
                  <a:gd name="connsiteY47" fmla="*/ 1743323 h 1805970"/>
                  <a:gd name="connsiteX48" fmla="*/ 933059 w 1805878"/>
                  <a:gd name="connsiteY48" fmla="*/ 1291714 h 1805970"/>
                  <a:gd name="connsiteX49" fmla="*/ 1263726 w 1805878"/>
                  <a:gd name="connsiteY49" fmla="*/ 1338052 h 1805970"/>
                  <a:gd name="connsiteX50" fmla="*/ 933059 w 1805878"/>
                  <a:gd name="connsiteY50" fmla="*/ 1743323 h 1805970"/>
                  <a:gd name="connsiteX51" fmla="*/ 933059 w 1805878"/>
                  <a:gd name="connsiteY51" fmla="*/ 1231567 h 1805970"/>
                  <a:gd name="connsiteX52" fmla="*/ 933059 w 1805878"/>
                  <a:gd name="connsiteY52" fmla="*/ 933059 h 1805970"/>
                  <a:gd name="connsiteX53" fmla="*/ 1323965 w 1805878"/>
                  <a:gd name="connsiteY53" fmla="*/ 933059 h 1805970"/>
                  <a:gd name="connsiteX54" fmla="*/ 1279759 w 1805878"/>
                  <a:gd name="connsiteY54" fmla="*/ 1279388 h 1805970"/>
                  <a:gd name="connsiteX55" fmla="*/ 933059 w 1805878"/>
                  <a:gd name="connsiteY55" fmla="*/ 1231567 h 1805970"/>
                  <a:gd name="connsiteX56" fmla="*/ 1384112 w 1805878"/>
                  <a:gd name="connsiteY56" fmla="*/ 872912 h 1805970"/>
                  <a:gd name="connsiteX57" fmla="*/ 1338608 w 1805878"/>
                  <a:gd name="connsiteY57" fmla="*/ 511848 h 1805970"/>
                  <a:gd name="connsiteX58" fmla="*/ 1573448 w 1805878"/>
                  <a:gd name="connsiteY58" fmla="*/ 393316 h 1805970"/>
                  <a:gd name="connsiteX59" fmla="*/ 1744898 w 1805878"/>
                  <a:gd name="connsiteY59" fmla="*/ 873005 h 1805970"/>
                  <a:gd name="connsiteX60" fmla="*/ 1384112 w 1805878"/>
                  <a:gd name="connsiteY60" fmla="*/ 873005 h 1805970"/>
                  <a:gd name="connsiteX61" fmla="*/ 1535173 w 1805878"/>
                  <a:gd name="connsiteY61" fmla="*/ 346607 h 1805970"/>
                  <a:gd name="connsiteX62" fmla="*/ 1322390 w 1805878"/>
                  <a:gd name="connsiteY62" fmla="*/ 453277 h 1805970"/>
                  <a:gd name="connsiteX63" fmla="*/ 1112016 w 1805878"/>
                  <a:gd name="connsiteY63" fmla="*/ 86559 h 1805970"/>
                  <a:gd name="connsiteX64" fmla="*/ 1535173 w 1805878"/>
                  <a:gd name="connsiteY64" fmla="*/ 346607 h 1805970"/>
                  <a:gd name="connsiteX65" fmla="*/ 693956 w 1805878"/>
                  <a:gd name="connsiteY65" fmla="*/ 86559 h 1805970"/>
                  <a:gd name="connsiteX66" fmla="*/ 483674 w 1805878"/>
                  <a:gd name="connsiteY66" fmla="*/ 452999 h 1805970"/>
                  <a:gd name="connsiteX67" fmla="*/ 270798 w 1805878"/>
                  <a:gd name="connsiteY67" fmla="*/ 346607 h 1805970"/>
                  <a:gd name="connsiteX68" fmla="*/ 693956 w 1805878"/>
                  <a:gd name="connsiteY68" fmla="*/ 86559 h 1805970"/>
                  <a:gd name="connsiteX69" fmla="*/ 272467 w 1805878"/>
                  <a:gd name="connsiteY69" fmla="*/ 1461403 h 1805970"/>
                  <a:gd name="connsiteX70" fmla="*/ 484416 w 1805878"/>
                  <a:gd name="connsiteY70" fmla="*/ 1355753 h 1805970"/>
                  <a:gd name="connsiteX71" fmla="*/ 693863 w 1805878"/>
                  <a:gd name="connsiteY71" fmla="*/ 1719505 h 1805970"/>
                  <a:gd name="connsiteX72" fmla="*/ 272467 w 1805878"/>
                  <a:gd name="connsiteY72" fmla="*/ 1461403 h 1805970"/>
                  <a:gd name="connsiteX73" fmla="*/ 1112016 w 1805878"/>
                  <a:gd name="connsiteY73" fmla="*/ 1719505 h 1805970"/>
                  <a:gd name="connsiteX74" fmla="*/ 1321370 w 1805878"/>
                  <a:gd name="connsiteY74" fmla="*/ 1356031 h 1805970"/>
                  <a:gd name="connsiteX75" fmla="*/ 1533412 w 1805878"/>
                  <a:gd name="connsiteY75" fmla="*/ 1461403 h 1805970"/>
                  <a:gd name="connsiteX76" fmla="*/ 1112016 w 1805878"/>
                  <a:gd name="connsiteY76" fmla="*/ 1719505 h 180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1805878" h="1805970">
                    <a:moveTo>
                      <a:pt x="902939" y="0"/>
                    </a:moveTo>
                    <a:cubicBezTo>
                      <a:pt x="405085" y="0"/>
                      <a:pt x="0" y="405086"/>
                      <a:pt x="0" y="903032"/>
                    </a:cubicBezTo>
                    <a:cubicBezTo>
                      <a:pt x="0" y="1400979"/>
                      <a:pt x="405085" y="1805971"/>
                      <a:pt x="902939" y="1805971"/>
                    </a:cubicBezTo>
                    <a:cubicBezTo>
                      <a:pt x="1400793" y="1805971"/>
                      <a:pt x="1805879" y="1400886"/>
                      <a:pt x="1805879" y="903032"/>
                    </a:cubicBezTo>
                    <a:cubicBezTo>
                      <a:pt x="1805879" y="405178"/>
                      <a:pt x="1400886" y="0"/>
                      <a:pt x="902939" y="0"/>
                    </a:cubicBezTo>
                    <a:close/>
                    <a:moveTo>
                      <a:pt x="1571872" y="1414880"/>
                    </a:moveTo>
                    <a:cubicBezTo>
                      <a:pt x="1542772" y="1392545"/>
                      <a:pt x="1465573" y="1340461"/>
                      <a:pt x="1337866" y="1297367"/>
                    </a:cubicBezTo>
                    <a:cubicBezTo>
                      <a:pt x="1365762" y="1187269"/>
                      <a:pt x="1381980" y="1064102"/>
                      <a:pt x="1384112" y="933151"/>
                    </a:cubicBezTo>
                    <a:lnTo>
                      <a:pt x="1744898" y="933151"/>
                    </a:lnTo>
                    <a:cubicBezTo>
                      <a:pt x="1738596" y="1113869"/>
                      <a:pt x="1675021" y="1280315"/>
                      <a:pt x="1571872" y="1414880"/>
                    </a:cubicBezTo>
                    <a:close/>
                    <a:moveTo>
                      <a:pt x="60981" y="933059"/>
                    </a:moveTo>
                    <a:lnTo>
                      <a:pt x="421767" y="933059"/>
                    </a:lnTo>
                    <a:cubicBezTo>
                      <a:pt x="423991" y="1064009"/>
                      <a:pt x="440210" y="1187176"/>
                      <a:pt x="468012" y="1297275"/>
                    </a:cubicBezTo>
                    <a:cubicBezTo>
                      <a:pt x="340305" y="1340368"/>
                      <a:pt x="263199" y="1392452"/>
                      <a:pt x="234006" y="1414787"/>
                    </a:cubicBezTo>
                    <a:cubicBezTo>
                      <a:pt x="130858" y="1280315"/>
                      <a:pt x="67375" y="1113869"/>
                      <a:pt x="60981" y="933059"/>
                    </a:cubicBezTo>
                    <a:close/>
                    <a:moveTo>
                      <a:pt x="232431" y="393223"/>
                    </a:moveTo>
                    <a:cubicBezTo>
                      <a:pt x="259955" y="414631"/>
                      <a:pt x="337154" y="467734"/>
                      <a:pt x="467271" y="511755"/>
                    </a:cubicBezTo>
                    <a:cubicBezTo>
                      <a:pt x="439932" y="621113"/>
                      <a:pt x="423899" y="743166"/>
                      <a:pt x="421767" y="872819"/>
                    </a:cubicBezTo>
                    <a:lnTo>
                      <a:pt x="60981" y="872819"/>
                    </a:lnTo>
                    <a:cubicBezTo>
                      <a:pt x="67283" y="693029"/>
                      <a:pt x="130209" y="527418"/>
                      <a:pt x="232431" y="393223"/>
                    </a:cubicBezTo>
                    <a:close/>
                    <a:moveTo>
                      <a:pt x="933059" y="577740"/>
                    </a:moveTo>
                    <a:cubicBezTo>
                      <a:pt x="1071794" y="575145"/>
                      <a:pt x="1187361" y="555684"/>
                      <a:pt x="1280593" y="529642"/>
                    </a:cubicBezTo>
                    <a:cubicBezTo>
                      <a:pt x="1306449" y="633809"/>
                      <a:pt x="1321741" y="750024"/>
                      <a:pt x="1323965" y="872912"/>
                    </a:cubicBezTo>
                    <a:lnTo>
                      <a:pt x="933059" y="872912"/>
                    </a:lnTo>
                    <a:lnTo>
                      <a:pt x="933059" y="577740"/>
                    </a:lnTo>
                    <a:close/>
                    <a:moveTo>
                      <a:pt x="933059" y="517594"/>
                    </a:moveTo>
                    <a:lnTo>
                      <a:pt x="933059" y="62649"/>
                    </a:lnTo>
                    <a:cubicBezTo>
                      <a:pt x="1073926" y="82667"/>
                      <a:pt x="1195794" y="241513"/>
                      <a:pt x="1264653" y="471256"/>
                    </a:cubicBezTo>
                    <a:cubicBezTo>
                      <a:pt x="1176055" y="496093"/>
                      <a:pt x="1065770" y="514999"/>
                      <a:pt x="933059" y="517594"/>
                    </a:cubicBezTo>
                    <a:close/>
                    <a:moveTo>
                      <a:pt x="872820" y="62649"/>
                    </a:moveTo>
                    <a:lnTo>
                      <a:pt x="872820" y="517594"/>
                    </a:lnTo>
                    <a:cubicBezTo>
                      <a:pt x="740386" y="514999"/>
                      <a:pt x="630009" y="496000"/>
                      <a:pt x="541319" y="470978"/>
                    </a:cubicBezTo>
                    <a:cubicBezTo>
                      <a:pt x="610177" y="241420"/>
                      <a:pt x="732045" y="82667"/>
                      <a:pt x="872820" y="62649"/>
                    </a:cubicBezTo>
                    <a:close/>
                    <a:moveTo>
                      <a:pt x="872820" y="577740"/>
                    </a:moveTo>
                    <a:lnTo>
                      <a:pt x="872820" y="872819"/>
                    </a:lnTo>
                    <a:lnTo>
                      <a:pt x="481914" y="872819"/>
                    </a:lnTo>
                    <a:cubicBezTo>
                      <a:pt x="484045" y="749932"/>
                      <a:pt x="499429" y="633716"/>
                      <a:pt x="525286" y="529549"/>
                    </a:cubicBezTo>
                    <a:cubicBezTo>
                      <a:pt x="618610" y="555684"/>
                      <a:pt x="734084" y="575238"/>
                      <a:pt x="872820" y="577740"/>
                    </a:cubicBezTo>
                    <a:close/>
                    <a:moveTo>
                      <a:pt x="481914" y="933059"/>
                    </a:moveTo>
                    <a:lnTo>
                      <a:pt x="872820" y="933059"/>
                    </a:lnTo>
                    <a:lnTo>
                      <a:pt x="872820" y="1231567"/>
                    </a:lnTo>
                    <a:cubicBezTo>
                      <a:pt x="734455" y="1234162"/>
                      <a:pt x="619166" y="1253531"/>
                      <a:pt x="526120" y="1279480"/>
                    </a:cubicBezTo>
                    <a:cubicBezTo>
                      <a:pt x="499800" y="1174479"/>
                      <a:pt x="484138" y="1057244"/>
                      <a:pt x="481914" y="933059"/>
                    </a:cubicBezTo>
                    <a:close/>
                    <a:moveTo>
                      <a:pt x="872820" y="1291714"/>
                    </a:moveTo>
                    <a:lnTo>
                      <a:pt x="872820" y="1743323"/>
                    </a:lnTo>
                    <a:cubicBezTo>
                      <a:pt x="732601" y="1723397"/>
                      <a:pt x="611104" y="1565848"/>
                      <a:pt x="542153" y="1337867"/>
                    </a:cubicBezTo>
                    <a:cubicBezTo>
                      <a:pt x="630658" y="1313122"/>
                      <a:pt x="740572" y="1294309"/>
                      <a:pt x="872820" y="1291714"/>
                    </a:cubicBezTo>
                    <a:close/>
                    <a:moveTo>
                      <a:pt x="933059" y="1743323"/>
                    </a:moveTo>
                    <a:lnTo>
                      <a:pt x="933059" y="1291714"/>
                    </a:lnTo>
                    <a:cubicBezTo>
                      <a:pt x="1065122" y="1294309"/>
                      <a:pt x="1175128" y="1313214"/>
                      <a:pt x="1263726" y="1338052"/>
                    </a:cubicBezTo>
                    <a:cubicBezTo>
                      <a:pt x="1194682" y="1566034"/>
                      <a:pt x="1073185" y="1723490"/>
                      <a:pt x="933059" y="1743323"/>
                    </a:cubicBezTo>
                    <a:close/>
                    <a:moveTo>
                      <a:pt x="933059" y="1231567"/>
                    </a:moveTo>
                    <a:lnTo>
                      <a:pt x="933059" y="933059"/>
                    </a:lnTo>
                    <a:lnTo>
                      <a:pt x="1323965" y="933059"/>
                    </a:lnTo>
                    <a:cubicBezTo>
                      <a:pt x="1321741" y="1057152"/>
                      <a:pt x="1306078" y="1174479"/>
                      <a:pt x="1279759" y="1279388"/>
                    </a:cubicBezTo>
                    <a:cubicBezTo>
                      <a:pt x="1186712" y="1253531"/>
                      <a:pt x="1071424" y="1234162"/>
                      <a:pt x="933059" y="1231567"/>
                    </a:cubicBezTo>
                    <a:close/>
                    <a:moveTo>
                      <a:pt x="1384112" y="872912"/>
                    </a:moveTo>
                    <a:cubicBezTo>
                      <a:pt x="1381980" y="743166"/>
                      <a:pt x="1365947" y="621113"/>
                      <a:pt x="1338608" y="511848"/>
                    </a:cubicBezTo>
                    <a:cubicBezTo>
                      <a:pt x="1468817" y="467827"/>
                      <a:pt x="1545923" y="414631"/>
                      <a:pt x="1573448" y="393316"/>
                    </a:cubicBezTo>
                    <a:cubicBezTo>
                      <a:pt x="1675762" y="527510"/>
                      <a:pt x="1738596" y="693122"/>
                      <a:pt x="1744898" y="873005"/>
                    </a:cubicBezTo>
                    <a:lnTo>
                      <a:pt x="1384112" y="873005"/>
                    </a:lnTo>
                    <a:close/>
                    <a:moveTo>
                      <a:pt x="1535173" y="346607"/>
                    </a:moveTo>
                    <a:cubicBezTo>
                      <a:pt x="1510799" y="365142"/>
                      <a:pt x="1440458" y="412778"/>
                      <a:pt x="1322390" y="453277"/>
                    </a:cubicBezTo>
                    <a:cubicBezTo>
                      <a:pt x="1274383" y="293412"/>
                      <a:pt x="1201077" y="165148"/>
                      <a:pt x="1112016" y="86559"/>
                    </a:cubicBezTo>
                    <a:cubicBezTo>
                      <a:pt x="1278369" y="129097"/>
                      <a:pt x="1424981" y="221495"/>
                      <a:pt x="1535173" y="346607"/>
                    </a:cubicBezTo>
                    <a:close/>
                    <a:moveTo>
                      <a:pt x="693956" y="86559"/>
                    </a:moveTo>
                    <a:cubicBezTo>
                      <a:pt x="604894" y="165148"/>
                      <a:pt x="531680" y="293319"/>
                      <a:pt x="483674" y="452999"/>
                    </a:cubicBezTo>
                    <a:cubicBezTo>
                      <a:pt x="365791" y="412500"/>
                      <a:pt x="295265" y="365050"/>
                      <a:pt x="270798" y="346607"/>
                    </a:cubicBezTo>
                    <a:cubicBezTo>
                      <a:pt x="380990" y="221495"/>
                      <a:pt x="527510" y="129097"/>
                      <a:pt x="693956" y="86559"/>
                    </a:cubicBezTo>
                    <a:close/>
                    <a:moveTo>
                      <a:pt x="272467" y="1461403"/>
                    </a:moveTo>
                    <a:cubicBezTo>
                      <a:pt x="298323" y="1442034"/>
                      <a:pt x="368293" y="1395418"/>
                      <a:pt x="484416" y="1355753"/>
                    </a:cubicBezTo>
                    <a:cubicBezTo>
                      <a:pt x="532515" y="1514228"/>
                      <a:pt x="605358" y="1641287"/>
                      <a:pt x="693863" y="1719505"/>
                    </a:cubicBezTo>
                    <a:cubicBezTo>
                      <a:pt x="528437" y="1677059"/>
                      <a:pt x="382565" y="1585496"/>
                      <a:pt x="272467" y="1461403"/>
                    </a:cubicBezTo>
                    <a:close/>
                    <a:moveTo>
                      <a:pt x="1112016" y="1719505"/>
                    </a:moveTo>
                    <a:cubicBezTo>
                      <a:pt x="1200521" y="1641379"/>
                      <a:pt x="1273364" y="1514414"/>
                      <a:pt x="1321370" y="1356031"/>
                    </a:cubicBezTo>
                    <a:cubicBezTo>
                      <a:pt x="1437122" y="1395696"/>
                      <a:pt x="1507463" y="1442127"/>
                      <a:pt x="1533412" y="1461403"/>
                    </a:cubicBezTo>
                    <a:cubicBezTo>
                      <a:pt x="1423313" y="1585496"/>
                      <a:pt x="1277442" y="1677059"/>
                      <a:pt x="1112016" y="171950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2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523875" y="3806587"/>
            <a:ext cx="3072571" cy="313350"/>
          </a:xfrm>
        </p:spPr>
        <p:txBody>
          <a:bodyPr bIns="36000" anchor="b">
            <a:spAutoFit/>
          </a:bodyPr>
          <a:lstStyle>
            <a:lvl1pPr>
              <a:buNone/>
              <a:defRPr sz="1800">
                <a:solidFill>
                  <a:srgbClr val="FFFFFF"/>
                </a:solidFill>
              </a:defRPr>
            </a:lvl1pPr>
            <a:lvl2pPr>
              <a:buNone/>
              <a:defRPr>
                <a:solidFill>
                  <a:srgbClr val="FFFFFF"/>
                </a:solidFill>
              </a:defRPr>
            </a:lvl2pPr>
            <a:lvl3pPr>
              <a:buNone/>
              <a:defRPr>
                <a:solidFill>
                  <a:srgbClr val="FFFFFF"/>
                </a:solidFill>
              </a:defRPr>
            </a:lvl3pPr>
            <a:lvl4pPr>
              <a:buNone/>
              <a:defRPr>
                <a:solidFill>
                  <a:srgbClr val="FFFFFF"/>
                </a:solidFill>
              </a:defRPr>
            </a:lvl4pPr>
            <a:lvl5pPr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Max </a:t>
            </a:r>
            <a:r>
              <a:rPr lang="en-GB" err="1"/>
              <a:t>Mustermann</a:t>
            </a:r>
            <a:endParaRPr lang="en-GB"/>
          </a:p>
        </p:txBody>
      </p:sp>
      <p:sp>
        <p:nvSpPr>
          <p:cNvPr id="75" name="Textplatzhalt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523875" y="4132477"/>
            <a:ext cx="3072571" cy="528794"/>
          </a:xfrm>
        </p:spPr>
        <p:txBody>
          <a:bodyPr tIns="36000">
            <a:noAutofit/>
          </a:bodyPr>
          <a:lstStyle>
            <a:lvl1pPr algn="l">
              <a:buNone/>
              <a:defRPr sz="1600">
                <a:solidFill>
                  <a:srgbClr val="FFFFFF">
                    <a:alpha val="50000"/>
                  </a:srgbClr>
                </a:solidFill>
              </a:defRPr>
            </a:lvl1pPr>
            <a:lvl2pPr>
              <a:buNone/>
              <a:defRPr>
                <a:solidFill>
                  <a:srgbClr val="FFFFFF"/>
                </a:solidFill>
              </a:defRPr>
            </a:lvl2pPr>
            <a:lvl3pPr>
              <a:buNone/>
              <a:defRPr>
                <a:solidFill>
                  <a:srgbClr val="FFFFFF"/>
                </a:solidFill>
              </a:defRPr>
            </a:lvl3pPr>
            <a:lvl4pPr>
              <a:buNone/>
              <a:defRPr>
                <a:solidFill>
                  <a:srgbClr val="FFFFFF"/>
                </a:solidFill>
              </a:defRPr>
            </a:lvl4pPr>
            <a:lvl5pPr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University</a:t>
            </a:r>
          </a:p>
          <a:p>
            <a:pPr lvl="0"/>
            <a:r>
              <a:rPr lang="en-GB"/>
              <a:t>E-Mail</a:t>
            </a:r>
          </a:p>
        </p:txBody>
      </p:sp>
      <p:grpSp>
        <p:nvGrpSpPr>
          <p:cNvPr id="129" name="Group 128"/>
          <p:cNvGrpSpPr/>
          <p:nvPr userDrawn="1"/>
        </p:nvGrpSpPr>
        <p:grpSpPr>
          <a:xfrm>
            <a:off x="1838313" y="5211467"/>
            <a:ext cx="8515375" cy="642318"/>
            <a:chOff x="605125" y="5211467"/>
            <a:chExt cx="8515375" cy="642318"/>
          </a:xfrm>
        </p:grpSpPr>
        <p:pic>
          <p:nvPicPr>
            <p:cNvPr id="130" name="Image 10"/>
            <p:cNvPicPr>
              <a:picLocks noChangeAspect="1"/>
            </p:cNvPicPr>
            <p:nvPr userDrawn="1"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4" r="87064"/>
            <a:stretch>
              <a:fillRect/>
            </a:stretch>
          </p:blipFill>
          <p:spPr>
            <a:xfrm>
              <a:off x="2605967" y="5211467"/>
              <a:ext cx="536500" cy="642318"/>
            </a:xfrm>
            <a:prstGeom prst="rect">
              <a:avLst/>
            </a:prstGeom>
          </p:spPr>
        </p:pic>
        <p:pic>
          <p:nvPicPr>
            <p:cNvPr id="132" name="Image 10"/>
            <p:cNvPicPr>
              <a:picLocks noChangeAspect="1"/>
            </p:cNvPicPr>
            <p:nvPr userDrawn="1"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24" r="59754"/>
            <a:stretch>
              <a:fillRect/>
            </a:stretch>
          </p:blipFill>
          <p:spPr>
            <a:xfrm>
              <a:off x="3417696" y="5211467"/>
              <a:ext cx="512784" cy="642318"/>
            </a:xfrm>
            <a:prstGeom prst="rect">
              <a:avLst/>
            </a:prstGeom>
          </p:spPr>
        </p:pic>
        <p:grpSp>
          <p:nvGrpSpPr>
            <p:cNvPr id="133" name="Group 132"/>
            <p:cNvGrpSpPr/>
            <p:nvPr userDrawn="1"/>
          </p:nvGrpSpPr>
          <p:grpSpPr>
            <a:xfrm>
              <a:off x="4205709" y="5211467"/>
              <a:ext cx="4914791" cy="642318"/>
              <a:chOff x="6672085" y="5211467"/>
              <a:chExt cx="4914791" cy="642318"/>
            </a:xfrm>
          </p:grpSpPr>
          <p:pic>
            <p:nvPicPr>
              <p:cNvPr id="266" name="Grafik 10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8422" y="5280706"/>
                <a:ext cx="1032406" cy="503840"/>
              </a:xfrm>
              <a:prstGeom prst="rect">
                <a:avLst/>
              </a:prstGeom>
            </p:spPr>
          </p:pic>
          <p:pic>
            <p:nvPicPr>
              <p:cNvPr id="267" name="Image 10"/>
              <p:cNvPicPr>
                <a:picLocks noChangeAspect="1"/>
              </p:cNvPicPr>
              <p:nvPr userDrawn="1"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281" r="7054"/>
              <a:stretch>
                <a:fillRect/>
              </a:stretch>
            </p:blipFill>
            <p:spPr>
              <a:xfrm>
                <a:off x="10249283" y="5211467"/>
                <a:ext cx="1337593" cy="642318"/>
              </a:xfrm>
              <a:prstGeom prst="rect">
                <a:avLst/>
              </a:prstGeom>
            </p:spPr>
          </p:pic>
          <p:pic>
            <p:nvPicPr>
              <p:cNvPr id="268" name="Grafik 111" descr="Ein Bild, das Zeichnung enthält.&#10;&#10;Automatisch generierte Beschreibung"/>
              <p:cNvPicPr>
                <a:picLocks noChangeAspect="1"/>
              </p:cNvPicPr>
              <p:nvPr userDrawn="1"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864" t="21377" r="16348" b="28264"/>
              <a:stretch>
                <a:fillRect/>
              </a:stretch>
            </p:blipFill>
            <p:spPr>
              <a:xfrm>
                <a:off x="6672085" y="5360799"/>
                <a:ext cx="611108" cy="343654"/>
              </a:xfrm>
              <a:prstGeom prst="rect">
                <a:avLst/>
              </a:prstGeom>
            </p:spPr>
          </p:pic>
          <p:pic>
            <p:nvPicPr>
              <p:cNvPr id="269" name="Image 10"/>
              <p:cNvPicPr>
                <a:picLocks noChangeAspect="1"/>
              </p:cNvPicPr>
              <p:nvPr userDrawn="1"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610" r="26242"/>
              <a:stretch>
                <a:fillRect/>
              </a:stretch>
            </p:blipFill>
            <p:spPr>
              <a:xfrm>
                <a:off x="8866057" y="5211467"/>
                <a:ext cx="1108001" cy="642318"/>
              </a:xfrm>
              <a:prstGeom prst="rect">
                <a:avLst/>
              </a:prstGeom>
            </p:spPr>
          </p:pic>
        </p:grpSp>
        <p:grpSp>
          <p:nvGrpSpPr>
            <p:cNvPr id="134" name="Gruppieren 169"/>
            <p:cNvGrpSpPr/>
            <p:nvPr userDrawn="1"/>
          </p:nvGrpSpPr>
          <p:grpSpPr>
            <a:xfrm>
              <a:off x="605125" y="5343525"/>
              <a:ext cx="1725613" cy="375761"/>
              <a:chOff x="4354512" y="1181100"/>
              <a:chExt cx="7344250" cy="1599247"/>
            </a:xfrm>
          </p:grpSpPr>
          <p:grpSp>
            <p:nvGrpSpPr>
              <p:cNvPr id="135" name="Gruppieren 170"/>
              <p:cNvGrpSpPr/>
              <p:nvPr userDrawn="1"/>
            </p:nvGrpSpPr>
            <p:grpSpPr>
              <a:xfrm>
                <a:off x="4354512" y="1181100"/>
                <a:ext cx="2360484" cy="1590198"/>
                <a:chOff x="4354516" y="1181100"/>
                <a:chExt cx="2360486" cy="1590198"/>
              </a:xfrm>
            </p:grpSpPr>
            <p:sp>
              <p:nvSpPr>
                <p:cNvPr id="252" name="Freihandform: Form 221"/>
                <p:cNvSpPr/>
                <p:nvPr userDrawn="1"/>
              </p:nvSpPr>
              <p:spPr>
                <a:xfrm>
                  <a:off x="4354512" y="1181100"/>
                  <a:ext cx="2360485" cy="1590198"/>
                </a:xfrm>
                <a:custGeom>
                  <a:avLst/>
                  <a:gdLst>
                    <a:gd name="connsiteX0" fmla="*/ 0 w 2360485"/>
                    <a:gd name="connsiteY0" fmla="*/ 0 h 1590198"/>
                    <a:gd name="connsiteX1" fmla="*/ 2360486 w 2360485"/>
                    <a:gd name="connsiteY1" fmla="*/ 0 h 1590198"/>
                    <a:gd name="connsiteX2" fmla="*/ 2360486 w 2360485"/>
                    <a:gd name="connsiteY2" fmla="*/ 1590199 h 1590198"/>
                    <a:gd name="connsiteX3" fmla="*/ 0 w 2360485"/>
                    <a:gd name="connsiteY3" fmla="*/ 1590199 h 1590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60485" h="1590198">
                      <a:moveTo>
                        <a:pt x="0" y="0"/>
                      </a:moveTo>
                      <a:lnTo>
                        <a:pt x="2360486" y="0"/>
                      </a:lnTo>
                      <a:lnTo>
                        <a:pt x="2360486" y="1590199"/>
                      </a:lnTo>
                      <a:lnTo>
                        <a:pt x="0" y="1590199"/>
                      </a:ln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253" name="Gruppieren 222"/>
                <p:cNvGrpSpPr/>
                <p:nvPr userDrawn="1"/>
              </p:nvGrpSpPr>
              <p:grpSpPr>
                <a:xfrm>
                  <a:off x="4937919" y="1384648"/>
                  <a:ext cx="1188721" cy="1164715"/>
                  <a:chOff x="4937933" y="1384657"/>
                  <a:chExt cx="1188722" cy="1164712"/>
                </a:xfrm>
              </p:grpSpPr>
              <p:sp>
                <p:nvSpPr>
                  <p:cNvPr id="254" name="Freihandform: Form 223"/>
                  <p:cNvSpPr/>
                  <p:nvPr userDrawn="1"/>
                </p:nvSpPr>
                <p:spPr>
                  <a:xfrm>
                    <a:off x="5965492" y="1896244"/>
                    <a:ext cx="161163" cy="144113"/>
                  </a:xfrm>
                  <a:custGeom>
                    <a:avLst/>
                    <a:gdLst>
                      <a:gd name="connsiteX0" fmla="*/ 161163 w 161162"/>
                      <a:gd name="connsiteY0" fmla="*/ 54388 h 144113"/>
                      <a:gd name="connsiteX1" fmla="*/ 136493 w 161162"/>
                      <a:gd name="connsiteY1" fmla="*/ 53911 h 144113"/>
                      <a:gd name="connsiteX2" fmla="*/ 100108 w 161162"/>
                      <a:gd name="connsiteY2" fmla="*/ 53245 h 144113"/>
                      <a:gd name="connsiteX3" fmla="*/ 88201 w 161162"/>
                      <a:gd name="connsiteY3" fmla="*/ 20765 h 144113"/>
                      <a:gd name="connsiteX4" fmla="*/ 80486 w 161162"/>
                      <a:gd name="connsiteY4" fmla="*/ 0 h 144113"/>
                      <a:gd name="connsiteX5" fmla="*/ 72866 w 161162"/>
                      <a:gd name="connsiteY5" fmla="*/ 20765 h 144113"/>
                      <a:gd name="connsiteX6" fmla="*/ 61055 w 161162"/>
                      <a:gd name="connsiteY6" fmla="*/ 53245 h 144113"/>
                      <a:gd name="connsiteX7" fmla="*/ 24575 w 161162"/>
                      <a:gd name="connsiteY7" fmla="*/ 53911 h 144113"/>
                      <a:gd name="connsiteX8" fmla="*/ 0 w 161162"/>
                      <a:gd name="connsiteY8" fmla="*/ 54388 h 144113"/>
                      <a:gd name="connsiteX9" fmla="*/ 20098 w 161162"/>
                      <a:gd name="connsiteY9" fmla="*/ 68866 h 144113"/>
                      <a:gd name="connsiteX10" fmla="*/ 48768 w 161162"/>
                      <a:gd name="connsiteY10" fmla="*/ 89535 h 144113"/>
                      <a:gd name="connsiteX11" fmla="*/ 38386 w 161162"/>
                      <a:gd name="connsiteY11" fmla="*/ 122015 h 144113"/>
                      <a:gd name="connsiteX12" fmla="*/ 31147 w 161162"/>
                      <a:gd name="connsiteY12" fmla="*/ 144113 h 144113"/>
                      <a:gd name="connsiteX13" fmla="*/ 50578 w 161162"/>
                      <a:gd name="connsiteY13" fmla="*/ 131350 h 144113"/>
                      <a:gd name="connsiteX14" fmla="*/ 80486 w 161162"/>
                      <a:gd name="connsiteY14" fmla="*/ 111538 h 144113"/>
                      <a:gd name="connsiteX15" fmla="*/ 110680 w 161162"/>
                      <a:gd name="connsiteY15" fmla="*/ 131350 h 144113"/>
                      <a:gd name="connsiteX16" fmla="*/ 129826 w 161162"/>
                      <a:gd name="connsiteY16" fmla="*/ 144113 h 144113"/>
                      <a:gd name="connsiteX17" fmla="*/ 122777 w 161162"/>
                      <a:gd name="connsiteY17" fmla="*/ 122015 h 144113"/>
                      <a:gd name="connsiteX18" fmla="*/ 112395 w 161162"/>
                      <a:gd name="connsiteY18" fmla="*/ 89535 h 144113"/>
                      <a:gd name="connsiteX19" fmla="*/ 141065 w 161162"/>
                      <a:gd name="connsiteY19" fmla="*/ 68866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61163" y="54388"/>
                        </a:moveTo>
                        <a:lnTo>
                          <a:pt x="136493" y="53911"/>
                        </a:lnTo>
                        <a:lnTo>
                          <a:pt x="100108" y="53245"/>
                        </a:lnTo>
                        <a:lnTo>
                          <a:pt x="88201" y="20765"/>
                        </a:lnTo>
                        <a:lnTo>
                          <a:pt x="80486" y="0"/>
                        </a:lnTo>
                        <a:lnTo>
                          <a:pt x="72866" y="20765"/>
                        </a:lnTo>
                        <a:lnTo>
                          <a:pt x="61055" y="53245"/>
                        </a:lnTo>
                        <a:lnTo>
                          <a:pt x="24575" y="53911"/>
                        </a:lnTo>
                        <a:lnTo>
                          <a:pt x="0" y="54388"/>
                        </a:lnTo>
                        <a:lnTo>
                          <a:pt x="20098" y="68866"/>
                        </a:lnTo>
                        <a:lnTo>
                          <a:pt x="48768" y="89535"/>
                        </a:lnTo>
                        <a:lnTo>
                          <a:pt x="38386" y="122015"/>
                        </a:lnTo>
                        <a:lnTo>
                          <a:pt x="31147" y="144113"/>
                        </a:lnTo>
                        <a:lnTo>
                          <a:pt x="50578" y="131350"/>
                        </a:lnTo>
                        <a:lnTo>
                          <a:pt x="80486" y="111538"/>
                        </a:lnTo>
                        <a:lnTo>
                          <a:pt x="110680" y="131350"/>
                        </a:lnTo>
                        <a:lnTo>
                          <a:pt x="129826" y="144113"/>
                        </a:lnTo>
                        <a:lnTo>
                          <a:pt x="122777" y="122015"/>
                        </a:lnTo>
                        <a:lnTo>
                          <a:pt x="112395" y="89535"/>
                        </a:lnTo>
                        <a:lnTo>
                          <a:pt x="141065" y="6886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Freihandform: Form 224"/>
                  <p:cNvSpPr/>
                  <p:nvPr userDrawn="1"/>
                </p:nvSpPr>
                <p:spPr>
                  <a:xfrm>
                    <a:off x="5897293" y="1639738"/>
                    <a:ext cx="161163" cy="144207"/>
                  </a:xfrm>
                  <a:custGeom>
                    <a:avLst/>
                    <a:gdLst>
                      <a:gd name="connsiteX0" fmla="*/ 48578 w 161162"/>
                      <a:gd name="connsiteY0" fmla="*/ 89630 h 144208"/>
                      <a:gd name="connsiteX1" fmla="*/ 38195 w 161162"/>
                      <a:gd name="connsiteY1" fmla="*/ 122206 h 144208"/>
                      <a:gd name="connsiteX2" fmla="*/ 31147 w 161162"/>
                      <a:gd name="connsiteY2" fmla="*/ 144209 h 144208"/>
                      <a:gd name="connsiteX3" fmla="*/ 50483 w 161162"/>
                      <a:gd name="connsiteY3" fmla="*/ 131540 h 144208"/>
                      <a:gd name="connsiteX4" fmla="*/ 80391 w 161162"/>
                      <a:gd name="connsiteY4" fmla="*/ 111538 h 144208"/>
                      <a:gd name="connsiteX5" fmla="*/ 110585 w 161162"/>
                      <a:gd name="connsiteY5" fmla="*/ 131540 h 144208"/>
                      <a:gd name="connsiteX6" fmla="*/ 129635 w 161162"/>
                      <a:gd name="connsiteY6" fmla="*/ 144209 h 144208"/>
                      <a:gd name="connsiteX7" fmla="*/ 122777 w 161162"/>
                      <a:gd name="connsiteY7" fmla="*/ 122206 h 144208"/>
                      <a:gd name="connsiteX8" fmla="*/ 112300 w 161162"/>
                      <a:gd name="connsiteY8" fmla="*/ 89630 h 144208"/>
                      <a:gd name="connsiteX9" fmla="*/ 140970 w 161162"/>
                      <a:gd name="connsiteY9" fmla="*/ 68961 h 144208"/>
                      <a:gd name="connsiteX10" fmla="*/ 161163 w 161162"/>
                      <a:gd name="connsiteY10" fmla="*/ 54483 h 144208"/>
                      <a:gd name="connsiteX11" fmla="*/ 136493 w 161162"/>
                      <a:gd name="connsiteY11" fmla="*/ 54102 h 144208"/>
                      <a:gd name="connsiteX12" fmla="*/ 99917 w 161162"/>
                      <a:gd name="connsiteY12" fmla="*/ 53530 h 144208"/>
                      <a:gd name="connsiteX13" fmla="*/ 88201 w 161162"/>
                      <a:gd name="connsiteY13" fmla="*/ 20955 h 144208"/>
                      <a:gd name="connsiteX14" fmla="*/ 80391 w 161162"/>
                      <a:gd name="connsiteY14" fmla="*/ 0 h 144208"/>
                      <a:gd name="connsiteX15" fmla="*/ 72771 w 161162"/>
                      <a:gd name="connsiteY15" fmla="*/ 20955 h 144208"/>
                      <a:gd name="connsiteX16" fmla="*/ 61055 w 161162"/>
                      <a:gd name="connsiteY16" fmla="*/ 53530 h 144208"/>
                      <a:gd name="connsiteX17" fmla="*/ 24575 w 161162"/>
                      <a:gd name="connsiteY17" fmla="*/ 54102 h 144208"/>
                      <a:gd name="connsiteX18" fmla="*/ 0 w 161162"/>
                      <a:gd name="connsiteY18" fmla="*/ 54483 h 144208"/>
                      <a:gd name="connsiteX19" fmla="*/ 19907 w 161162"/>
                      <a:gd name="connsiteY19" fmla="*/ 68961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208">
                        <a:moveTo>
                          <a:pt x="48578" y="89630"/>
                        </a:moveTo>
                        <a:lnTo>
                          <a:pt x="38195" y="122206"/>
                        </a:lnTo>
                        <a:lnTo>
                          <a:pt x="31147" y="144209"/>
                        </a:lnTo>
                        <a:lnTo>
                          <a:pt x="50483" y="131540"/>
                        </a:lnTo>
                        <a:lnTo>
                          <a:pt x="80391" y="111538"/>
                        </a:lnTo>
                        <a:lnTo>
                          <a:pt x="110585" y="131540"/>
                        </a:lnTo>
                        <a:lnTo>
                          <a:pt x="129635" y="144209"/>
                        </a:lnTo>
                        <a:lnTo>
                          <a:pt x="122777" y="122206"/>
                        </a:lnTo>
                        <a:lnTo>
                          <a:pt x="112300" y="89630"/>
                        </a:lnTo>
                        <a:lnTo>
                          <a:pt x="140970" y="68961"/>
                        </a:lnTo>
                        <a:lnTo>
                          <a:pt x="161163" y="54483"/>
                        </a:lnTo>
                        <a:lnTo>
                          <a:pt x="136493" y="54102"/>
                        </a:lnTo>
                        <a:lnTo>
                          <a:pt x="99917" y="53530"/>
                        </a:lnTo>
                        <a:lnTo>
                          <a:pt x="88201" y="20955"/>
                        </a:lnTo>
                        <a:lnTo>
                          <a:pt x="80391" y="0"/>
                        </a:lnTo>
                        <a:lnTo>
                          <a:pt x="72771" y="20955"/>
                        </a:lnTo>
                        <a:lnTo>
                          <a:pt x="61055" y="53530"/>
                        </a:lnTo>
                        <a:lnTo>
                          <a:pt x="24575" y="54102"/>
                        </a:lnTo>
                        <a:lnTo>
                          <a:pt x="0" y="54483"/>
                        </a:lnTo>
                        <a:lnTo>
                          <a:pt x="19907" y="689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Freihandform: Form 225"/>
                  <p:cNvSpPr/>
                  <p:nvPr userDrawn="1"/>
                </p:nvSpPr>
                <p:spPr>
                  <a:xfrm>
                    <a:off x="5711556" y="1453332"/>
                    <a:ext cx="161257" cy="144305"/>
                  </a:xfrm>
                  <a:custGeom>
                    <a:avLst/>
                    <a:gdLst>
                      <a:gd name="connsiteX0" fmla="*/ 100203 w 161258"/>
                      <a:gd name="connsiteY0" fmla="*/ 53435 h 144303"/>
                      <a:gd name="connsiteX1" fmla="*/ 88297 w 161258"/>
                      <a:gd name="connsiteY1" fmla="*/ 20860 h 144303"/>
                      <a:gd name="connsiteX2" fmla="*/ 80581 w 161258"/>
                      <a:gd name="connsiteY2" fmla="*/ 0 h 144303"/>
                      <a:gd name="connsiteX3" fmla="*/ 72962 w 161258"/>
                      <a:gd name="connsiteY3" fmla="*/ 20860 h 144303"/>
                      <a:gd name="connsiteX4" fmla="*/ 61150 w 161258"/>
                      <a:gd name="connsiteY4" fmla="*/ 53435 h 144303"/>
                      <a:gd name="connsiteX5" fmla="*/ 24765 w 161258"/>
                      <a:gd name="connsiteY5" fmla="*/ 54007 h 144303"/>
                      <a:gd name="connsiteX6" fmla="*/ 0 w 161258"/>
                      <a:gd name="connsiteY6" fmla="*/ 54578 h 144303"/>
                      <a:gd name="connsiteX7" fmla="*/ 20193 w 161258"/>
                      <a:gd name="connsiteY7" fmla="*/ 69056 h 144303"/>
                      <a:gd name="connsiteX8" fmla="*/ 48958 w 161258"/>
                      <a:gd name="connsiteY8" fmla="*/ 89726 h 144303"/>
                      <a:gd name="connsiteX9" fmla="*/ 38481 w 161258"/>
                      <a:gd name="connsiteY9" fmla="*/ 122206 h 144303"/>
                      <a:gd name="connsiteX10" fmla="*/ 31337 w 161258"/>
                      <a:gd name="connsiteY10" fmla="*/ 144304 h 144303"/>
                      <a:gd name="connsiteX11" fmla="*/ 50768 w 161258"/>
                      <a:gd name="connsiteY11" fmla="*/ 131636 h 144303"/>
                      <a:gd name="connsiteX12" fmla="*/ 80581 w 161258"/>
                      <a:gd name="connsiteY12" fmla="*/ 111728 h 144303"/>
                      <a:gd name="connsiteX13" fmla="*/ 110680 w 161258"/>
                      <a:gd name="connsiteY13" fmla="*/ 131636 h 144303"/>
                      <a:gd name="connsiteX14" fmla="*/ 130016 w 161258"/>
                      <a:gd name="connsiteY14" fmla="*/ 144304 h 144303"/>
                      <a:gd name="connsiteX15" fmla="*/ 122777 w 161258"/>
                      <a:gd name="connsiteY15" fmla="*/ 122206 h 144303"/>
                      <a:gd name="connsiteX16" fmla="*/ 112585 w 161258"/>
                      <a:gd name="connsiteY16" fmla="*/ 89726 h 144303"/>
                      <a:gd name="connsiteX17" fmla="*/ 141160 w 161258"/>
                      <a:gd name="connsiteY17" fmla="*/ 69056 h 144303"/>
                      <a:gd name="connsiteX18" fmla="*/ 161258 w 161258"/>
                      <a:gd name="connsiteY18" fmla="*/ 54578 h 144303"/>
                      <a:gd name="connsiteX19" fmla="*/ 136779 w 161258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303">
                        <a:moveTo>
                          <a:pt x="100203" y="53435"/>
                        </a:moveTo>
                        <a:lnTo>
                          <a:pt x="88297" y="20860"/>
                        </a:lnTo>
                        <a:lnTo>
                          <a:pt x="80581" y="0"/>
                        </a:lnTo>
                        <a:lnTo>
                          <a:pt x="72962" y="20860"/>
                        </a:lnTo>
                        <a:lnTo>
                          <a:pt x="61150" y="53435"/>
                        </a:lnTo>
                        <a:lnTo>
                          <a:pt x="24765" y="54007"/>
                        </a:lnTo>
                        <a:lnTo>
                          <a:pt x="0" y="54578"/>
                        </a:lnTo>
                        <a:lnTo>
                          <a:pt x="20193" y="69056"/>
                        </a:lnTo>
                        <a:lnTo>
                          <a:pt x="48958" y="89726"/>
                        </a:lnTo>
                        <a:lnTo>
                          <a:pt x="38481" y="122206"/>
                        </a:lnTo>
                        <a:lnTo>
                          <a:pt x="31337" y="144304"/>
                        </a:lnTo>
                        <a:lnTo>
                          <a:pt x="50768" y="131636"/>
                        </a:lnTo>
                        <a:lnTo>
                          <a:pt x="80581" y="111728"/>
                        </a:lnTo>
                        <a:lnTo>
                          <a:pt x="110680" y="131636"/>
                        </a:lnTo>
                        <a:lnTo>
                          <a:pt x="130016" y="144304"/>
                        </a:lnTo>
                        <a:lnTo>
                          <a:pt x="122777" y="122206"/>
                        </a:lnTo>
                        <a:lnTo>
                          <a:pt x="112585" y="89726"/>
                        </a:lnTo>
                        <a:lnTo>
                          <a:pt x="141160" y="69056"/>
                        </a:lnTo>
                        <a:lnTo>
                          <a:pt x="161258" y="54578"/>
                        </a:lnTo>
                        <a:lnTo>
                          <a:pt x="13677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Freihandform: Form 226"/>
                  <p:cNvSpPr/>
                  <p:nvPr userDrawn="1"/>
                </p:nvSpPr>
                <p:spPr>
                  <a:xfrm>
                    <a:off x="5452091" y="1384657"/>
                    <a:ext cx="161163" cy="144305"/>
                  </a:xfrm>
                  <a:custGeom>
                    <a:avLst/>
                    <a:gdLst>
                      <a:gd name="connsiteX0" fmla="*/ 100203 w 161162"/>
                      <a:gd name="connsiteY0" fmla="*/ 53340 h 144303"/>
                      <a:gd name="connsiteX1" fmla="*/ 88297 w 161162"/>
                      <a:gd name="connsiteY1" fmla="*/ 20860 h 144303"/>
                      <a:gd name="connsiteX2" fmla="*/ 80581 w 161162"/>
                      <a:gd name="connsiteY2" fmla="*/ 0 h 144303"/>
                      <a:gd name="connsiteX3" fmla="*/ 73057 w 161162"/>
                      <a:gd name="connsiteY3" fmla="*/ 20860 h 144303"/>
                      <a:gd name="connsiteX4" fmla="*/ 61150 w 161162"/>
                      <a:gd name="connsiteY4" fmla="*/ 53340 h 144303"/>
                      <a:gd name="connsiteX5" fmla="*/ 24765 w 161162"/>
                      <a:gd name="connsiteY5" fmla="*/ 54102 h 144303"/>
                      <a:gd name="connsiteX6" fmla="*/ 0 w 161162"/>
                      <a:gd name="connsiteY6" fmla="*/ 54483 h 144303"/>
                      <a:gd name="connsiteX7" fmla="*/ 20193 w 161162"/>
                      <a:gd name="connsiteY7" fmla="*/ 68961 h 144303"/>
                      <a:gd name="connsiteX8" fmla="*/ 48768 w 161162"/>
                      <a:gd name="connsiteY8" fmla="*/ 89726 h 144303"/>
                      <a:gd name="connsiteX9" fmla="*/ 38481 w 161162"/>
                      <a:gd name="connsiteY9" fmla="*/ 122301 h 144303"/>
                      <a:gd name="connsiteX10" fmla="*/ 31337 w 161162"/>
                      <a:gd name="connsiteY10" fmla="*/ 144304 h 144303"/>
                      <a:gd name="connsiteX11" fmla="*/ 50578 w 161162"/>
                      <a:gd name="connsiteY11" fmla="*/ 131731 h 144303"/>
                      <a:gd name="connsiteX12" fmla="*/ 80581 w 161162"/>
                      <a:gd name="connsiteY12" fmla="*/ 111728 h 144303"/>
                      <a:gd name="connsiteX13" fmla="*/ 110776 w 161162"/>
                      <a:gd name="connsiteY13" fmla="*/ 131731 h 144303"/>
                      <a:gd name="connsiteX14" fmla="*/ 129921 w 161162"/>
                      <a:gd name="connsiteY14" fmla="*/ 144304 h 144303"/>
                      <a:gd name="connsiteX15" fmla="*/ 122968 w 161162"/>
                      <a:gd name="connsiteY15" fmla="*/ 122301 h 144303"/>
                      <a:gd name="connsiteX16" fmla="*/ 112586 w 161162"/>
                      <a:gd name="connsiteY16" fmla="*/ 89726 h 144303"/>
                      <a:gd name="connsiteX17" fmla="*/ 141161 w 161162"/>
                      <a:gd name="connsiteY17" fmla="*/ 68961 h 144303"/>
                      <a:gd name="connsiteX18" fmla="*/ 161163 w 161162"/>
                      <a:gd name="connsiteY18" fmla="*/ 54483 h 144303"/>
                      <a:gd name="connsiteX19" fmla="*/ 136684 w 161162"/>
                      <a:gd name="connsiteY19" fmla="*/ 54102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303">
                        <a:moveTo>
                          <a:pt x="100203" y="53340"/>
                        </a:moveTo>
                        <a:lnTo>
                          <a:pt x="88297" y="20860"/>
                        </a:lnTo>
                        <a:lnTo>
                          <a:pt x="80581" y="0"/>
                        </a:lnTo>
                        <a:lnTo>
                          <a:pt x="73057" y="20860"/>
                        </a:lnTo>
                        <a:lnTo>
                          <a:pt x="61150" y="53340"/>
                        </a:lnTo>
                        <a:lnTo>
                          <a:pt x="24765" y="54102"/>
                        </a:lnTo>
                        <a:lnTo>
                          <a:pt x="0" y="54483"/>
                        </a:lnTo>
                        <a:lnTo>
                          <a:pt x="20193" y="68961"/>
                        </a:lnTo>
                        <a:lnTo>
                          <a:pt x="48768" y="89726"/>
                        </a:lnTo>
                        <a:lnTo>
                          <a:pt x="38481" y="122301"/>
                        </a:lnTo>
                        <a:lnTo>
                          <a:pt x="31337" y="144304"/>
                        </a:lnTo>
                        <a:lnTo>
                          <a:pt x="50578" y="131731"/>
                        </a:lnTo>
                        <a:lnTo>
                          <a:pt x="80581" y="111728"/>
                        </a:lnTo>
                        <a:lnTo>
                          <a:pt x="110776" y="131731"/>
                        </a:lnTo>
                        <a:lnTo>
                          <a:pt x="129921" y="144304"/>
                        </a:lnTo>
                        <a:lnTo>
                          <a:pt x="122968" y="122301"/>
                        </a:lnTo>
                        <a:lnTo>
                          <a:pt x="112586" y="89726"/>
                        </a:lnTo>
                        <a:lnTo>
                          <a:pt x="141161" y="68961"/>
                        </a:lnTo>
                        <a:lnTo>
                          <a:pt x="161163" y="54483"/>
                        </a:lnTo>
                        <a:lnTo>
                          <a:pt x="136684" y="5410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Freihandform: Form 227"/>
                  <p:cNvSpPr/>
                  <p:nvPr userDrawn="1"/>
                </p:nvSpPr>
                <p:spPr>
                  <a:xfrm>
                    <a:off x="5195014" y="1453332"/>
                    <a:ext cx="161257" cy="144305"/>
                  </a:xfrm>
                  <a:custGeom>
                    <a:avLst/>
                    <a:gdLst>
                      <a:gd name="connsiteX0" fmla="*/ 100108 w 161258"/>
                      <a:gd name="connsiteY0" fmla="*/ 53435 h 144303"/>
                      <a:gd name="connsiteX1" fmla="*/ 88202 w 161258"/>
                      <a:gd name="connsiteY1" fmla="*/ 20860 h 144303"/>
                      <a:gd name="connsiteX2" fmla="*/ 80677 w 161258"/>
                      <a:gd name="connsiteY2" fmla="*/ 0 h 144303"/>
                      <a:gd name="connsiteX3" fmla="*/ 73057 w 161258"/>
                      <a:gd name="connsiteY3" fmla="*/ 20860 h 144303"/>
                      <a:gd name="connsiteX4" fmla="*/ 61151 w 161258"/>
                      <a:gd name="connsiteY4" fmla="*/ 53435 h 144303"/>
                      <a:gd name="connsiteX5" fmla="*/ 24765 w 161258"/>
                      <a:gd name="connsiteY5" fmla="*/ 54007 h 144303"/>
                      <a:gd name="connsiteX6" fmla="*/ 0 w 161258"/>
                      <a:gd name="connsiteY6" fmla="*/ 54388 h 144303"/>
                      <a:gd name="connsiteX7" fmla="*/ 20098 w 161258"/>
                      <a:gd name="connsiteY7" fmla="*/ 68961 h 144303"/>
                      <a:gd name="connsiteX8" fmla="*/ 48768 w 161258"/>
                      <a:gd name="connsiteY8" fmla="*/ 89535 h 144303"/>
                      <a:gd name="connsiteX9" fmla="*/ 38481 w 161258"/>
                      <a:gd name="connsiteY9" fmla="*/ 122111 h 144303"/>
                      <a:gd name="connsiteX10" fmla="*/ 31337 w 161258"/>
                      <a:gd name="connsiteY10" fmla="*/ 144304 h 144303"/>
                      <a:gd name="connsiteX11" fmla="*/ 50578 w 161258"/>
                      <a:gd name="connsiteY11" fmla="*/ 131445 h 144303"/>
                      <a:gd name="connsiteX12" fmla="*/ 80677 w 161258"/>
                      <a:gd name="connsiteY12" fmla="*/ 111633 h 144303"/>
                      <a:gd name="connsiteX13" fmla="*/ 110585 w 161258"/>
                      <a:gd name="connsiteY13" fmla="*/ 131445 h 144303"/>
                      <a:gd name="connsiteX14" fmla="*/ 129826 w 161258"/>
                      <a:gd name="connsiteY14" fmla="*/ 144304 h 144303"/>
                      <a:gd name="connsiteX15" fmla="*/ 122777 w 161258"/>
                      <a:gd name="connsiteY15" fmla="*/ 122111 h 144303"/>
                      <a:gd name="connsiteX16" fmla="*/ 112490 w 161258"/>
                      <a:gd name="connsiteY16" fmla="*/ 89535 h 144303"/>
                      <a:gd name="connsiteX17" fmla="*/ 141065 w 161258"/>
                      <a:gd name="connsiteY17" fmla="*/ 68961 h 144303"/>
                      <a:gd name="connsiteX18" fmla="*/ 161258 w 161258"/>
                      <a:gd name="connsiteY18" fmla="*/ 54388 h 144303"/>
                      <a:gd name="connsiteX19" fmla="*/ 136589 w 161258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303">
                        <a:moveTo>
                          <a:pt x="100108" y="53435"/>
                        </a:moveTo>
                        <a:lnTo>
                          <a:pt x="88202" y="20860"/>
                        </a:lnTo>
                        <a:lnTo>
                          <a:pt x="80677" y="0"/>
                        </a:lnTo>
                        <a:lnTo>
                          <a:pt x="73057" y="20860"/>
                        </a:lnTo>
                        <a:lnTo>
                          <a:pt x="61151" y="53435"/>
                        </a:lnTo>
                        <a:lnTo>
                          <a:pt x="24765" y="54007"/>
                        </a:lnTo>
                        <a:lnTo>
                          <a:pt x="0" y="54388"/>
                        </a:lnTo>
                        <a:lnTo>
                          <a:pt x="20098" y="68961"/>
                        </a:lnTo>
                        <a:lnTo>
                          <a:pt x="48768" y="89535"/>
                        </a:lnTo>
                        <a:lnTo>
                          <a:pt x="38481" y="122111"/>
                        </a:lnTo>
                        <a:lnTo>
                          <a:pt x="31337" y="144304"/>
                        </a:lnTo>
                        <a:lnTo>
                          <a:pt x="50578" y="131445"/>
                        </a:lnTo>
                        <a:lnTo>
                          <a:pt x="80677" y="111633"/>
                        </a:lnTo>
                        <a:lnTo>
                          <a:pt x="110585" y="131445"/>
                        </a:lnTo>
                        <a:lnTo>
                          <a:pt x="129826" y="144304"/>
                        </a:lnTo>
                        <a:lnTo>
                          <a:pt x="122777" y="122111"/>
                        </a:lnTo>
                        <a:lnTo>
                          <a:pt x="112490" y="89535"/>
                        </a:lnTo>
                        <a:lnTo>
                          <a:pt x="141065" y="68961"/>
                        </a:lnTo>
                        <a:lnTo>
                          <a:pt x="161258" y="54388"/>
                        </a:lnTo>
                        <a:lnTo>
                          <a:pt x="13658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Freihandform: Form 228"/>
                  <p:cNvSpPr/>
                  <p:nvPr userDrawn="1"/>
                </p:nvSpPr>
                <p:spPr>
                  <a:xfrm>
                    <a:off x="5007940" y="1638022"/>
                    <a:ext cx="161069" cy="144113"/>
                  </a:xfrm>
                  <a:custGeom>
                    <a:avLst/>
                    <a:gdLst>
                      <a:gd name="connsiteX0" fmla="*/ 99917 w 161067"/>
                      <a:gd name="connsiteY0" fmla="*/ 53245 h 144113"/>
                      <a:gd name="connsiteX1" fmla="*/ 88202 w 161067"/>
                      <a:gd name="connsiteY1" fmla="*/ 20860 h 144113"/>
                      <a:gd name="connsiteX2" fmla="*/ 80581 w 161067"/>
                      <a:gd name="connsiteY2" fmla="*/ 0 h 144113"/>
                      <a:gd name="connsiteX3" fmla="*/ 72866 w 161067"/>
                      <a:gd name="connsiteY3" fmla="*/ 20860 h 144113"/>
                      <a:gd name="connsiteX4" fmla="*/ 61055 w 161067"/>
                      <a:gd name="connsiteY4" fmla="*/ 53245 h 144113"/>
                      <a:gd name="connsiteX5" fmla="*/ 24670 w 161067"/>
                      <a:gd name="connsiteY5" fmla="*/ 53912 h 144113"/>
                      <a:gd name="connsiteX6" fmla="*/ 0 w 161067"/>
                      <a:gd name="connsiteY6" fmla="*/ 54388 h 144113"/>
                      <a:gd name="connsiteX7" fmla="*/ 20098 w 161067"/>
                      <a:gd name="connsiteY7" fmla="*/ 68866 h 144113"/>
                      <a:gd name="connsiteX8" fmla="*/ 48673 w 161067"/>
                      <a:gd name="connsiteY8" fmla="*/ 89535 h 144113"/>
                      <a:gd name="connsiteX9" fmla="*/ 38291 w 161067"/>
                      <a:gd name="connsiteY9" fmla="*/ 122015 h 144113"/>
                      <a:gd name="connsiteX10" fmla="*/ 31337 w 161067"/>
                      <a:gd name="connsiteY10" fmla="*/ 144113 h 144113"/>
                      <a:gd name="connsiteX11" fmla="*/ 50387 w 161067"/>
                      <a:gd name="connsiteY11" fmla="*/ 131445 h 144113"/>
                      <a:gd name="connsiteX12" fmla="*/ 80486 w 161067"/>
                      <a:gd name="connsiteY12" fmla="*/ 111538 h 144113"/>
                      <a:gd name="connsiteX13" fmla="*/ 110585 w 161067"/>
                      <a:gd name="connsiteY13" fmla="*/ 131445 h 144113"/>
                      <a:gd name="connsiteX14" fmla="*/ 129731 w 161067"/>
                      <a:gd name="connsiteY14" fmla="*/ 144113 h 144113"/>
                      <a:gd name="connsiteX15" fmla="*/ 122682 w 161067"/>
                      <a:gd name="connsiteY15" fmla="*/ 122015 h 144113"/>
                      <a:gd name="connsiteX16" fmla="*/ 112395 w 161067"/>
                      <a:gd name="connsiteY16" fmla="*/ 89535 h 144113"/>
                      <a:gd name="connsiteX17" fmla="*/ 141065 w 161067"/>
                      <a:gd name="connsiteY17" fmla="*/ 68866 h 144113"/>
                      <a:gd name="connsiteX18" fmla="*/ 161068 w 161067"/>
                      <a:gd name="connsiteY18" fmla="*/ 54388 h 144113"/>
                      <a:gd name="connsiteX19" fmla="*/ 136398 w 161067"/>
                      <a:gd name="connsiteY19" fmla="*/ 53912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067" h="144113">
                        <a:moveTo>
                          <a:pt x="99917" y="53245"/>
                        </a:moveTo>
                        <a:lnTo>
                          <a:pt x="88202" y="20860"/>
                        </a:lnTo>
                        <a:lnTo>
                          <a:pt x="80581" y="0"/>
                        </a:lnTo>
                        <a:lnTo>
                          <a:pt x="72866" y="20860"/>
                        </a:lnTo>
                        <a:lnTo>
                          <a:pt x="61055" y="53245"/>
                        </a:lnTo>
                        <a:lnTo>
                          <a:pt x="24670" y="53912"/>
                        </a:lnTo>
                        <a:lnTo>
                          <a:pt x="0" y="54388"/>
                        </a:lnTo>
                        <a:lnTo>
                          <a:pt x="20098" y="68866"/>
                        </a:lnTo>
                        <a:lnTo>
                          <a:pt x="48673" y="89535"/>
                        </a:lnTo>
                        <a:lnTo>
                          <a:pt x="38291" y="122015"/>
                        </a:lnTo>
                        <a:lnTo>
                          <a:pt x="31337" y="144113"/>
                        </a:lnTo>
                        <a:lnTo>
                          <a:pt x="50387" y="131445"/>
                        </a:lnTo>
                        <a:lnTo>
                          <a:pt x="80486" y="111538"/>
                        </a:lnTo>
                        <a:lnTo>
                          <a:pt x="110585" y="131445"/>
                        </a:lnTo>
                        <a:lnTo>
                          <a:pt x="129731" y="144113"/>
                        </a:lnTo>
                        <a:lnTo>
                          <a:pt x="122682" y="122015"/>
                        </a:lnTo>
                        <a:lnTo>
                          <a:pt x="112395" y="89535"/>
                        </a:lnTo>
                        <a:lnTo>
                          <a:pt x="141065" y="68866"/>
                        </a:lnTo>
                        <a:lnTo>
                          <a:pt x="161068" y="54388"/>
                        </a:lnTo>
                        <a:lnTo>
                          <a:pt x="136398" y="539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Freihandform: Form 229"/>
                  <p:cNvSpPr/>
                  <p:nvPr userDrawn="1"/>
                </p:nvSpPr>
                <p:spPr>
                  <a:xfrm>
                    <a:off x="4937933" y="1895767"/>
                    <a:ext cx="161163" cy="144113"/>
                  </a:xfrm>
                  <a:custGeom>
                    <a:avLst/>
                    <a:gdLst>
                      <a:gd name="connsiteX0" fmla="*/ 110490 w 161162"/>
                      <a:gd name="connsiteY0" fmla="*/ 131350 h 144113"/>
                      <a:gd name="connsiteX1" fmla="*/ 129826 w 161162"/>
                      <a:gd name="connsiteY1" fmla="*/ 144113 h 144113"/>
                      <a:gd name="connsiteX2" fmla="*/ 122777 w 161162"/>
                      <a:gd name="connsiteY2" fmla="*/ 121920 h 144113"/>
                      <a:gd name="connsiteX3" fmla="*/ 112490 w 161162"/>
                      <a:gd name="connsiteY3" fmla="*/ 89440 h 144113"/>
                      <a:gd name="connsiteX4" fmla="*/ 141065 w 161162"/>
                      <a:gd name="connsiteY4" fmla="*/ 68771 h 144113"/>
                      <a:gd name="connsiteX5" fmla="*/ 161163 w 161162"/>
                      <a:gd name="connsiteY5" fmla="*/ 54388 h 144113"/>
                      <a:gd name="connsiteX6" fmla="*/ 136493 w 161162"/>
                      <a:gd name="connsiteY6" fmla="*/ 53912 h 144113"/>
                      <a:gd name="connsiteX7" fmla="*/ 100108 w 161162"/>
                      <a:gd name="connsiteY7" fmla="*/ 53245 h 144113"/>
                      <a:gd name="connsiteX8" fmla="*/ 88202 w 161162"/>
                      <a:gd name="connsiteY8" fmla="*/ 20860 h 144113"/>
                      <a:gd name="connsiteX9" fmla="*/ 80581 w 161162"/>
                      <a:gd name="connsiteY9" fmla="*/ 0 h 144113"/>
                      <a:gd name="connsiteX10" fmla="*/ 72962 w 161162"/>
                      <a:gd name="connsiteY10" fmla="*/ 20860 h 144113"/>
                      <a:gd name="connsiteX11" fmla="*/ 61055 w 161162"/>
                      <a:gd name="connsiteY11" fmla="*/ 53245 h 144113"/>
                      <a:gd name="connsiteX12" fmla="*/ 24575 w 161162"/>
                      <a:gd name="connsiteY12" fmla="*/ 53912 h 144113"/>
                      <a:gd name="connsiteX13" fmla="*/ 0 w 161162"/>
                      <a:gd name="connsiteY13" fmla="*/ 54388 h 144113"/>
                      <a:gd name="connsiteX14" fmla="*/ 19907 w 161162"/>
                      <a:gd name="connsiteY14" fmla="*/ 68771 h 144113"/>
                      <a:gd name="connsiteX15" fmla="*/ 48673 w 161162"/>
                      <a:gd name="connsiteY15" fmla="*/ 89440 h 144113"/>
                      <a:gd name="connsiteX16" fmla="*/ 38386 w 161162"/>
                      <a:gd name="connsiteY16" fmla="*/ 121920 h 144113"/>
                      <a:gd name="connsiteX17" fmla="*/ 31337 w 161162"/>
                      <a:gd name="connsiteY17" fmla="*/ 144113 h 144113"/>
                      <a:gd name="connsiteX18" fmla="*/ 50483 w 161162"/>
                      <a:gd name="connsiteY18" fmla="*/ 131350 h 144113"/>
                      <a:gd name="connsiteX19" fmla="*/ 80581 w 161162"/>
                      <a:gd name="connsiteY19" fmla="*/ 111443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10490" y="131350"/>
                        </a:moveTo>
                        <a:lnTo>
                          <a:pt x="129826" y="144113"/>
                        </a:lnTo>
                        <a:lnTo>
                          <a:pt x="122777" y="121920"/>
                        </a:lnTo>
                        <a:lnTo>
                          <a:pt x="112490" y="89440"/>
                        </a:lnTo>
                        <a:lnTo>
                          <a:pt x="141065" y="68771"/>
                        </a:lnTo>
                        <a:lnTo>
                          <a:pt x="161163" y="54388"/>
                        </a:lnTo>
                        <a:lnTo>
                          <a:pt x="136493" y="53912"/>
                        </a:lnTo>
                        <a:lnTo>
                          <a:pt x="100108" y="53245"/>
                        </a:lnTo>
                        <a:lnTo>
                          <a:pt x="88202" y="20860"/>
                        </a:lnTo>
                        <a:lnTo>
                          <a:pt x="80581" y="0"/>
                        </a:lnTo>
                        <a:lnTo>
                          <a:pt x="72962" y="20860"/>
                        </a:lnTo>
                        <a:lnTo>
                          <a:pt x="61055" y="53245"/>
                        </a:lnTo>
                        <a:lnTo>
                          <a:pt x="24575" y="53912"/>
                        </a:lnTo>
                        <a:lnTo>
                          <a:pt x="0" y="54388"/>
                        </a:lnTo>
                        <a:lnTo>
                          <a:pt x="19907" y="68771"/>
                        </a:lnTo>
                        <a:lnTo>
                          <a:pt x="48673" y="89440"/>
                        </a:lnTo>
                        <a:lnTo>
                          <a:pt x="38386" y="121920"/>
                        </a:lnTo>
                        <a:lnTo>
                          <a:pt x="31337" y="144113"/>
                        </a:lnTo>
                        <a:lnTo>
                          <a:pt x="50483" y="131350"/>
                        </a:lnTo>
                        <a:lnTo>
                          <a:pt x="80581" y="11144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Freihandform: Form 230"/>
                  <p:cNvSpPr/>
                  <p:nvPr userDrawn="1"/>
                </p:nvSpPr>
                <p:spPr>
                  <a:xfrm>
                    <a:off x="5006991" y="2150175"/>
                    <a:ext cx="160972" cy="144113"/>
                  </a:xfrm>
                  <a:custGeom>
                    <a:avLst/>
                    <a:gdLst>
                      <a:gd name="connsiteX0" fmla="*/ 100013 w 160972"/>
                      <a:gd name="connsiteY0" fmla="*/ 53245 h 144113"/>
                      <a:gd name="connsiteX1" fmla="*/ 88106 w 160972"/>
                      <a:gd name="connsiteY1" fmla="*/ 20860 h 144113"/>
                      <a:gd name="connsiteX2" fmla="*/ 80677 w 160972"/>
                      <a:gd name="connsiteY2" fmla="*/ 0 h 144113"/>
                      <a:gd name="connsiteX3" fmla="*/ 72962 w 160972"/>
                      <a:gd name="connsiteY3" fmla="*/ 20860 h 144113"/>
                      <a:gd name="connsiteX4" fmla="*/ 61055 w 160972"/>
                      <a:gd name="connsiteY4" fmla="*/ 53245 h 144113"/>
                      <a:gd name="connsiteX5" fmla="*/ 24575 w 160972"/>
                      <a:gd name="connsiteY5" fmla="*/ 54007 h 144113"/>
                      <a:gd name="connsiteX6" fmla="*/ 0 w 160972"/>
                      <a:gd name="connsiteY6" fmla="*/ 54578 h 144113"/>
                      <a:gd name="connsiteX7" fmla="*/ 20002 w 160972"/>
                      <a:gd name="connsiteY7" fmla="*/ 68866 h 144113"/>
                      <a:gd name="connsiteX8" fmla="*/ 48673 w 160972"/>
                      <a:gd name="connsiteY8" fmla="*/ 89630 h 144113"/>
                      <a:gd name="connsiteX9" fmla="*/ 38290 w 160972"/>
                      <a:gd name="connsiteY9" fmla="*/ 122111 h 144113"/>
                      <a:gd name="connsiteX10" fmla="*/ 31147 w 160972"/>
                      <a:gd name="connsiteY10" fmla="*/ 144018 h 144113"/>
                      <a:gd name="connsiteX11" fmla="*/ 50483 w 160972"/>
                      <a:gd name="connsiteY11" fmla="*/ 131540 h 144113"/>
                      <a:gd name="connsiteX12" fmla="*/ 80391 w 160972"/>
                      <a:gd name="connsiteY12" fmla="*/ 111633 h 144113"/>
                      <a:gd name="connsiteX13" fmla="*/ 110490 w 160972"/>
                      <a:gd name="connsiteY13" fmla="*/ 131540 h 144113"/>
                      <a:gd name="connsiteX14" fmla="*/ 129635 w 160972"/>
                      <a:gd name="connsiteY14" fmla="*/ 144113 h 144113"/>
                      <a:gd name="connsiteX15" fmla="*/ 122682 w 160972"/>
                      <a:gd name="connsiteY15" fmla="*/ 122111 h 144113"/>
                      <a:gd name="connsiteX16" fmla="*/ 112395 w 160972"/>
                      <a:gd name="connsiteY16" fmla="*/ 89630 h 144113"/>
                      <a:gd name="connsiteX17" fmla="*/ 141065 w 160972"/>
                      <a:gd name="connsiteY17" fmla="*/ 68866 h 144113"/>
                      <a:gd name="connsiteX18" fmla="*/ 160973 w 160972"/>
                      <a:gd name="connsiteY18" fmla="*/ 54578 h 144113"/>
                      <a:gd name="connsiteX19" fmla="*/ 136398 w 160972"/>
                      <a:gd name="connsiteY19" fmla="*/ 54007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0972" h="144113">
                        <a:moveTo>
                          <a:pt x="100013" y="53245"/>
                        </a:moveTo>
                        <a:lnTo>
                          <a:pt x="88106" y="20860"/>
                        </a:lnTo>
                        <a:lnTo>
                          <a:pt x="80677" y="0"/>
                        </a:lnTo>
                        <a:lnTo>
                          <a:pt x="72962" y="20860"/>
                        </a:lnTo>
                        <a:lnTo>
                          <a:pt x="61055" y="53245"/>
                        </a:lnTo>
                        <a:lnTo>
                          <a:pt x="24575" y="54007"/>
                        </a:lnTo>
                        <a:lnTo>
                          <a:pt x="0" y="54578"/>
                        </a:lnTo>
                        <a:lnTo>
                          <a:pt x="20002" y="68866"/>
                        </a:lnTo>
                        <a:lnTo>
                          <a:pt x="48673" y="89630"/>
                        </a:lnTo>
                        <a:lnTo>
                          <a:pt x="38290" y="122111"/>
                        </a:lnTo>
                        <a:lnTo>
                          <a:pt x="31147" y="144018"/>
                        </a:lnTo>
                        <a:lnTo>
                          <a:pt x="50483" y="131540"/>
                        </a:lnTo>
                        <a:lnTo>
                          <a:pt x="80391" y="111633"/>
                        </a:lnTo>
                        <a:lnTo>
                          <a:pt x="110490" y="131540"/>
                        </a:lnTo>
                        <a:lnTo>
                          <a:pt x="129635" y="144113"/>
                        </a:lnTo>
                        <a:lnTo>
                          <a:pt x="122682" y="122111"/>
                        </a:lnTo>
                        <a:lnTo>
                          <a:pt x="112395" y="89630"/>
                        </a:lnTo>
                        <a:lnTo>
                          <a:pt x="141065" y="68866"/>
                        </a:lnTo>
                        <a:lnTo>
                          <a:pt x="160973" y="54578"/>
                        </a:lnTo>
                        <a:lnTo>
                          <a:pt x="136398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Freihandform: Form 231"/>
                  <p:cNvSpPr/>
                  <p:nvPr userDrawn="1"/>
                </p:nvSpPr>
                <p:spPr>
                  <a:xfrm>
                    <a:off x="5192728" y="2336202"/>
                    <a:ext cx="161257" cy="144207"/>
                  </a:xfrm>
                  <a:custGeom>
                    <a:avLst/>
                    <a:gdLst>
                      <a:gd name="connsiteX0" fmla="*/ 100108 w 161258"/>
                      <a:gd name="connsiteY0" fmla="*/ 53435 h 144208"/>
                      <a:gd name="connsiteX1" fmla="*/ 88297 w 161258"/>
                      <a:gd name="connsiteY1" fmla="*/ 20860 h 144208"/>
                      <a:gd name="connsiteX2" fmla="*/ 80677 w 161258"/>
                      <a:gd name="connsiteY2" fmla="*/ 0 h 144208"/>
                      <a:gd name="connsiteX3" fmla="*/ 72962 w 161258"/>
                      <a:gd name="connsiteY3" fmla="*/ 20860 h 144208"/>
                      <a:gd name="connsiteX4" fmla="*/ 61150 w 161258"/>
                      <a:gd name="connsiteY4" fmla="*/ 53435 h 144208"/>
                      <a:gd name="connsiteX5" fmla="*/ 24670 w 161258"/>
                      <a:gd name="connsiteY5" fmla="*/ 54007 h 144208"/>
                      <a:gd name="connsiteX6" fmla="*/ 0 w 161258"/>
                      <a:gd name="connsiteY6" fmla="*/ 54578 h 144208"/>
                      <a:gd name="connsiteX7" fmla="*/ 20193 w 161258"/>
                      <a:gd name="connsiteY7" fmla="*/ 68961 h 144208"/>
                      <a:gd name="connsiteX8" fmla="*/ 48673 w 161258"/>
                      <a:gd name="connsiteY8" fmla="*/ 89630 h 144208"/>
                      <a:gd name="connsiteX9" fmla="*/ 38481 w 161258"/>
                      <a:gd name="connsiteY9" fmla="*/ 122111 h 144208"/>
                      <a:gd name="connsiteX10" fmla="*/ 31337 w 161258"/>
                      <a:gd name="connsiteY10" fmla="*/ 144209 h 144208"/>
                      <a:gd name="connsiteX11" fmla="*/ 50483 w 161258"/>
                      <a:gd name="connsiteY11" fmla="*/ 131636 h 144208"/>
                      <a:gd name="connsiteX12" fmla="*/ 80677 w 161258"/>
                      <a:gd name="connsiteY12" fmla="*/ 111728 h 144208"/>
                      <a:gd name="connsiteX13" fmla="*/ 110585 w 161258"/>
                      <a:gd name="connsiteY13" fmla="*/ 131636 h 144208"/>
                      <a:gd name="connsiteX14" fmla="*/ 130016 w 161258"/>
                      <a:gd name="connsiteY14" fmla="*/ 144209 h 144208"/>
                      <a:gd name="connsiteX15" fmla="*/ 122777 w 161258"/>
                      <a:gd name="connsiteY15" fmla="*/ 122111 h 144208"/>
                      <a:gd name="connsiteX16" fmla="*/ 112490 w 161258"/>
                      <a:gd name="connsiteY16" fmla="*/ 89630 h 144208"/>
                      <a:gd name="connsiteX17" fmla="*/ 141065 w 161258"/>
                      <a:gd name="connsiteY17" fmla="*/ 68961 h 144208"/>
                      <a:gd name="connsiteX18" fmla="*/ 161258 w 161258"/>
                      <a:gd name="connsiteY18" fmla="*/ 54578 h 144208"/>
                      <a:gd name="connsiteX19" fmla="*/ 136588 w 161258"/>
                      <a:gd name="connsiteY19" fmla="*/ 54007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208">
                        <a:moveTo>
                          <a:pt x="100108" y="53435"/>
                        </a:moveTo>
                        <a:lnTo>
                          <a:pt x="88297" y="20860"/>
                        </a:lnTo>
                        <a:lnTo>
                          <a:pt x="80677" y="0"/>
                        </a:lnTo>
                        <a:lnTo>
                          <a:pt x="72962" y="20860"/>
                        </a:lnTo>
                        <a:lnTo>
                          <a:pt x="61150" y="53435"/>
                        </a:lnTo>
                        <a:lnTo>
                          <a:pt x="24670" y="54007"/>
                        </a:lnTo>
                        <a:lnTo>
                          <a:pt x="0" y="54578"/>
                        </a:lnTo>
                        <a:lnTo>
                          <a:pt x="20193" y="68961"/>
                        </a:lnTo>
                        <a:lnTo>
                          <a:pt x="48673" y="89630"/>
                        </a:lnTo>
                        <a:lnTo>
                          <a:pt x="38481" y="122111"/>
                        </a:lnTo>
                        <a:lnTo>
                          <a:pt x="31337" y="144209"/>
                        </a:lnTo>
                        <a:lnTo>
                          <a:pt x="50483" y="131636"/>
                        </a:lnTo>
                        <a:lnTo>
                          <a:pt x="80677" y="111728"/>
                        </a:lnTo>
                        <a:lnTo>
                          <a:pt x="110585" y="131636"/>
                        </a:lnTo>
                        <a:lnTo>
                          <a:pt x="130016" y="144209"/>
                        </a:lnTo>
                        <a:lnTo>
                          <a:pt x="122777" y="122111"/>
                        </a:lnTo>
                        <a:lnTo>
                          <a:pt x="112490" y="89630"/>
                        </a:lnTo>
                        <a:lnTo>
                          <a:pt x="141065" y="68961"/>
                        </a:lnTo>
                        <a:lnTo>
                          <a:pt x="161258" y="54578"/>
                        </a:lnTo>
                        <a:lnTo>
                          <a:pt x="136588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Freihandform: Form 232"/>
                  <p:cNvSpPr/>
                  <p:nvPr userDrawn="1"/>
                </p:nvSpPr>
                <p:spPr>
                  <a:xfrm>
                    <a:off x="5451993" y="2405064"/>
                    <a:ext cx="161163" cy="144305"/>
                  </a:xfrm>
                  <a:custGeom>
                    <a:avLst/>
                    <a:gdLst>
                      <a:gd name="connsiteX0" fmla="*/ 100108 w 161162"/>
                      <a:gd name="connsiteY0" fmla="*/ 53245 h 144303"/>
                      <a:gd name="connsiteX1" fmla="*/ 88297 w 161162"/>
                      <a:gd name="connsiteY1" fmla="*/ 20955 h 144303"/>
                      <a:gd name="connsiteX2" fmla="*/ 80581 w 161162"/>
                      <a:gd name="connsiteY2" fmla="*/ 0 h 144303"/>
                      <a:gd name="connsiteX3" fmla="*/ 73057 w 161162"/>
                      <a:gd name="connsiteY3" fmla="*/ 20955 h 144303"/>
                      <a:gd name="connsiteX4" fmla="*/ 61150 w 161162"/>
                      <a:gd name="connsiteY4" fmla="*/ 53245 h 144303"/>
                      <a:gd name="connsiteX5" fmla="*/ 24765 w 161162"/>
                      <a:gd name="connsiteY5" fmla="*/ 54007 h 144303"/>
                      <a:gd name="connsiteX6" fmla="*/ 0 w 161162"/>
                      <a:gd name="connsiteY6" fmla="*/ 54578 h 144303"/>
                      <a:gd name="connsiteX7" fmla="*/ 20098 w 161162"/>
                      <a:gd name="connsiteY7" fmla="*/ 69151 h 144303"/>
                      <a:gd name="connsiteX8" fmla="*/ 48768 w 161162"/>
                      <a:gd name="connsiteY8" fmla="*/ 89630 h 144303"/>
                      <a:gd name="connsiteX9" fmla="*/ 38386 w 161162"/>
                      <a:gd name="connsiteY9" fmla="*/ 122111 h 144303"/>
                      <a:gd name="connsiteX10" fmla="*/ 31432 w 161162"/>
                      <a:gd name="connsiteY10" fmla="*/ 144304 h 144303"/>
                      <a:gd name="connsiteX11" fmla="*/ 50578 w 161162"/>
                      <a:gd name="connsiteY11" fmla="*/ 131540 h 144303"/>
                      <a:gd name="connsiteX12" fmla="*/ 80581 w 161162"/>
                      <a:gd name="connsiteY12" fmla="*/ 111633 h 144303"/>
                      <a:gd name="connsiteX13" fmla="*/ 110680 w 161162"/>
                      <a:gd name="connsiteY13" fmla="*/ 131540 h 144303"/>
                      <a:gd name="connsiteX14" fmla="*/ 129826 w 161162"/>
                      <a:gd name="connsiteY14" fmla="*/ 144304 h 144303"/>
                      <a:gd name="connsiteX15" fmla="*/ 122872 w 161162"/>
                      <a:gd name="connsiteY15" fmla="*/ 122111 h 144303"/>
                      <a:gd name="connsiteX16" fmla="*/ 112490 w 161162"/>
                      <a:gd name="connsiteY16" fmla="*/ 89630 h 144303"/>
                      <a:gd name="connsiteX17" fmla="*/ 141065 w 161162"/>
                      <a:gd name="connsiteY17" fmla="*/ 69151 h 144303"/>
                      <a:gd name="connsiteX18" fmla="*/ 161163 w 161162"/>
                      <a:gd name="connsiteY18" fmla="*/ 54578 h 144303"/>
                      <a:gd name="connsiteX19" fmla="*/ 136684 w 161162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303">
                        <a:moveTo>
                          <a:pt x="100108" y="53245"/>
                        </a:moveTo>
                        <a:lnTo>
                          <a:pt x="88297" y="20955"/>
                        </a:lnTo>
                        <a:lnTo>
                          <a:pt x="80581" y="0"/>
                        </a:lnTo>
                        <a:lnTo>
                          <a:pt x="73057" y="20955"/>
                        </a:lnTo>
                        <a:lnTo>
                          <a:pt x="61150" y="53245"/>
                        </a:lnTo>
                        <a:lnTo>
                          <a:pt x="24765" y="54007"/>
                        </a:lnTo>
                        <a:lnTo>
                          <a:pt x="0" y="54578"/>
                        </a:lnTo>
                        <a:lnTo>
                          <a:pt x="20098" y="69151"/>
                        </a:lnTo>
                        <a:lnTo>
                          <a:pt x="48768" y="89630"/>
                        </a:lnTo>
                        <a:lnTo>
                          <a:pt x="38386" y="122111"/>
                        </a:lnTo>
                        <a:lnTo>
                          <a:pt x="31432" y="144304"/>
                        </a:lnTo>
                        <a:lnTo>
                          <a:pt x="50578" y="131540"/>
                        </a:lnTo>
                        <a:lnTo>
                          <a:pt x="80581" y="111633"/>
                        </a:lnTo>
                        <a:lnTo>
                          <a:pt x="110680" y="131540"/>
                        </a:lnTo>
                        <a:lnTo>
                          <a:pt x="129826" y="144304"/>
                        </a:lnTo>
                        <a:lnTo>
                          <a:pt x="122872" y="122111"/>
                        </a:lnTo>
                        <a:lnTo>
                          <a:pt x="112490" y="89630"/>
                        </a:lnTo>
                        <a:lnTo>
                          <a:pt x="141065" y="69151"/>
                        </a:lnTo>
                        <a:lnTo>
                          <a:pt x="161163" y="54578"/>
                        </a:lnTo>
                        <a:lnTo>
                          <a:pt x="136684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Freihandform: Form 233"/>
                  <p:cNvSpPr/>
                  <p:nvPr userDrawn="1"/>
                </p:nvSpPr>
                <p:spPr>
                  <a:xfrm>
                    <a:off x="5709266" y="2337628"/>
                    <a:ext cx="161163" cy="144113"/>
                  </a:xfrm>
                  <a:custGeom>
                    <a:avLst/>
                    <a:gdLst>
                      <a:gd name="connsiteX0" fmla="*/ 100108 w 161162"/>
                      <a:gd name="connsiteY0" fmla="*/ 53245 h 144113"/>
                      <a:gd name="connsiteX1" fmla="*/ 88202 w 161162"/>
                      <a:gd name="connsiteY1" fmla="*/ 20765 h 144113"/>
                      <a:gd name="connsiteX2" fmla="*/ 80582 w 161162"/>
                      <a:gd name="connsiteY2" fmla="*/ 0 h 144113"/>
                      <a:gd name="connsiteX3" fmla="*/ 72962 w 161162"/>
                      <a:gd name="connsiteY3" fmla="*/ 20765 h 144113"/>
                      <a:gd name="connsiteX4" fmla="*/ 61150 w 161162"/>
                      <a:gd name="connsiteY4" fmla="*/ 53245 h 144113"/>
                      <a:gd name="connsiteX5" fmla="*/ 24765 w 161162"/>
                      <a:gd name="connsiteY5" fmla="*/ 54007 h 144113"/>
                      <a:gd name="connsiteX6" fmla="*/ 0 w 161162"/>
                      <a:gd name="connsiteY6" fmla="*/ 54483 h 144113"/>
                      <a:gd name="connsiteX7" fmla="*/ 20193 w 161162"/>
                      <a:gd name="connsiteY7" fmla="*/ 68866 h 144113"/>
                      <a:gd name="connsiteX8" fmla="*/ 48863 w 161162"/>
                      <a:gd name="connsiteY8" fmla="*/ 89535 h 144113"/>
                      <a:gd name="connsiteX9" fmla="*/ 38481 w 161162"/>
                      <a:gd name="connsiteY9" fmla="*/ 122015 h 144113"/>
                      <a:gd name="connsiteX10" fmla="*/ 31433 w 161162"/>
                      <a:gd name="connsiteY10" fmla="*/ 144113 h 144113"/>
                      <a:gd name="connsiteX11" fmla="*/ 50673 w 161162"/>
                      <a:gd name="connsiteY11" fmla="*/ 131540 h 144113"/>
                      <a:gd name="connsiteX12" fmla="*/ 80582 w 161162"/>
                      <a:gd name="connsiteY12" fmla="*/ 111633 h 144113"/>
                      <a:gd name="connsiteX13" fmla="*/ 110681 w 161162"/>
                      <a:gd name="connsiteY13" fmla="*/ 131540 h 144113"/>
                      <a:gd name="connsiteX14" fmla="*/ 129731 w 161162"/>
                      <a:gd name="connsiteY14" fmla="*/ 144113 h 144113"/>
                      <a:gd name="connsiteX15" fmla="*/ 122968 w 161162"/>
                      <a:gd name="connsiteY15" fmla="*/ 122015 h 144113"/>
                      <a:gd name="connsiteX16" fmla="*/ 112586 w 161162"/>
                      <a:gd name="connsiteY16" fmla="*/ 89535 h 144113"/>
                      <a:gd name="connsiteX17" fmla="*/ 141065 w 161162"/>
                      <a:gd name="connsiteY17" fmla="*/ 68866 h 144113"/>
                      <a:gd name="connsiteX18" fmla="*/ 161163 w 161162"/>
                      <a:gd name="connsiteY18" fmla="*/ 54483 h 144113"/>
                      <a:gd name="connsiteX19" fmla="*/ 136589 w 161162"/>
                      <a:gd name="connsiteY19" fmla="*/ 54007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00108" y="53245"/>
                        </a:moveTo>
                        <a:lnTo>
                          <a:pt x="88202" y="20765"/>
                        </a:lnTo>
                        <a:lnTo>
                          <a:pt x="80582" y="0"/>
                        </a:lnTo>
                        <a:lnTo>
                          <a:pt x="72962" y="20765"/>
                        </a:lnTo>
                        <a:lnTo>
                          <a:pt x="61150" y="53245"/>
                        </a:lnTo>
                        <a:lnTo>
                          <a:pt x="24765" y="54007"/>
                        </a:lnTo>
                        <a:lnTo>
                          <a:pt x="0" y="54483"/>
                        </a:lnTo>
                        <a:lnTo>
                          <a:pt x="20193" y="68866"/>
                        </a:lnTo>
                        <a:lnTo>
                          <a:pt x="48863" y="89535"/>
                        </a:lnTo>
                        <a:lnTo>
                          <a:pt x="38481" y="122015"/>
                        </a:lnTo>
                        <a:lnTo>
                          <a:pt x="31433" y="144113"/>
                        </a:lnTo>
                        <a:lnTo>
                          <a:pt x="50673" y="131540"/>
                        </a:lnTo>
                        <a:lnTo>
                          <a:pt x="80582" y="111633"/>
                        </a:lnTo>
                        <a:lnTo>
                          <a:pt x="110681" y="131540"/>
                        </a:lnTo>
                        <a:lnTo>
                          <a:pt x="129731" y="144113"/>
                        </a:lnTo>
                        <a:lnTo>
                          <a:pt x="122968" y="122015"/>
                        </a:lnTo>
                        <a:lnTo>
                          <a:pt x="112586" y="89535"/>
                        </a:lnTo>
                        <a:lnTo>
                          <a:pt x="141065" y="68866"/>
                        </a:lnTo>
                        <a:lnTo>
                          <a:pt x="161163" y="54483"/>
                        </a:lnTo>
                        <a:lnTo>
                          <a:pt x="13658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5" name="Freihandform: Form 234"/>
                  <p:cNvSpPr/>
                  <p:nvPr userDrawn="1"/>
                </p:nvSpPr>
                <p:spPr>
                  <a:xfrm>
                    <a:off x="5896229" y="2152363"/>
                    <a:ext cx="161163" cy="144207"/>
                  </a:xfrm>
                  <a:custGeom>
                    <a:avLst/>
                    <a:gdLst>
                      <a:gd name="connsiteX0" fmla="*/ 100108 w 161162"/>
                      <a:gd name="connsiteY0" fmla="*/ 53245 h 144208"/>
                      <a:gd name="connsiteX1" fmla="*/ 88201 w 161162"/>
                      <a:gd name="connsiteY1" fmla="*/ 20765 h 144208"/>
                      <a:gd name="connsiteX2" fmla="*/ 80582 w 161162"/>
                      <a:gd name="connsiteY2" fmla="*/ 0 h 144208"/>
                      <a:gd name="connsiteX3" fmla="*/ 72962 w 161162"/>
                      <a:gd name="connsiteY3" fmla="*/ 20765 h 144208"/>
                      <a:gd name="connsiteX4" fmla="*/ 61055 w 161162"/>
                      <a:gd name="connsiteY4" fmla="*/ 53245 h 144208"/>
                      <a:gd name="connsiteX5" fmla="*/ 24575 w 161162"/>
                      <a:gd name="connsiteY5" fmla="*/ 53911 h 144208"/>
                      <a:gd name="connsiteX6" fmla="*/ 0 w 161162"/>
                      <a:gd name="connsiteY6" fmla="*/ 54388 h 144208"/>
                      <a:gd name="connsiteX7" fmla="*/ 20193 w 161162"/>
                      <a:gd name="connsiteY7" fmla="*/ 68961 h 144208"/>
                      <a:gd name="connsiteX8" fmla="*/ 48673 w 161162"/>
                      <a:gd name="connsiteY8" fmla="*/ 89535 h 144208"/>
                      <a:gd name="connsiteX9" fmla="*/ 38386 w 161162"/>
                      <a:gd name="connsiteY9" fmla="*/ 122111 h 144208"/>
                      <a:gd name="connsiteX10" fmla="*/ 31433 w 161162"/>
                      <a:gd name="connsiteY10" fmla="*/ 144209 h 144208"/>
                      <a:gd name="connsiteX11" fmla="*/ 50483 w 161162"/>
                      <a:gd name="connsiteY11" fmla="*/ 131445 h 144208"/>
                      <a:gd name="connsiteX12" fmla="*/ 80582 w 161162"/>
                      <a:gd name="connsiteY12" fmla="*/ 111633 h 144208"/>
                      <a:gd name="connsiteX13" fmla="*/ 110680 w 161162"/>
                      <a:gd name="connsiteY13" fmla="*/ 131445 h 144208"/>
                      <a:gd name="connsiteX14" fmla="*/ 129730 w 161162"/>
                      <a:gd name="connsiteY14" fmla="*/ 144209 h 144208"/>
                      <a:gd name="connsiteX15" fmla="*/ 122682 w 161162"/>
                      <a:gd name="connsiteY15" fmla="*/ 122111 h 144208"/>
                      <a:gd name="connsiteX16" fmla="*/ 112490 w 161162"/>
                      <a:gd name="connsiteY16" fmla="*/ 89535 h 144208"/>
                      <a:gd name="connsiteX17" fmla="*/ 141065 w 161162"/>
                      <a:gd name="connsiteY17" fmla="*/ 68961 h 144208"/>
                      <a:gd name="connsiteX18" fmla="*/ 161163 w 161162"/>
                      <a:gd name="connsiteY18" fmla="*/ 54388 h 144208"/>
                      <a:gd name="connsiteX19" fmla="*/ 136493 w 161162"/>
                      <a:gd name="connsiteY19" fmla="*/ 53911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208">
                        <a:moveTo>
                          <a:pt x="100108" y="53245"/>
                        </a:moveTo>
                        <a:lnTo>
                          <a:pt x="88201" y="20765"/>
                        </a:lnTo>
                        <a:lnTo>
                          <a:pt x="80582" y="0"/>
                        </a:lnTo>
                        <a:lnTo>
                          <a:pt x="72962" y="20765"/>
                        </a:lnTo>
                        <a:lnTo>
                          <a:pt x="61055" y="53245"/>
                        </a:lnTo>
                        <a:lnTo>
                          <a:pt x="24575" y="53911"/>
                        </a:lnTo>
                        <a:lnTo>
                          <a:pt x="0" y="54388"/>
                        </a:lnTo>
                        <a:lnTo>
                          <a:pt x="20193" y="68961"/>
                        </a:lnTo>
                        <a:lnTo>
                          <a:pt x="48673" y="89535"/>
                        </a:lnTo>
                        <a:lnTo>
                          <a:pt x="38386" y="122111"/>
                        </a:lnTo>
                        <a:lnTo>
                          <a:pt x="31433" y="144209"/>
                        </a:lnTo>
                        <a:lnTo>
                          <a:pt x="50483" y="131445"/>
                        </a:lnTo>
                        <a:lnTo>
                          <a:pt x="80582" y="111633"/>
                        </a:lnTo>
                        <a:lnTo>
                          <a:pt x="110680" y="131445"/>
                        </a:lnTo>
                        <a:lnTo>
                          <a:pt x="129730" y="144209"/>
                        </a:lnTo>
                        <a:lnTo>
                          <a:pt x="122682" y="122111"/>
                        </a:lnTo>
                        <a:lnTo>
                          <a:pt x="112490" y="89535"/>
                        </a:lnTo>
                        <a:lnTo>
                          <a:pt x="141065" y="68961"/>
                        </a:lnTo>
                        <a:lnTo>
                          <a:pt x="161163" y="54388"/>
                        </a:lnTo>
                        <a:lnTo>
                          <a:pt x="136493" y="539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36" name="Gruppieren 171"/>
              <p:cNvGrpSpPr/>
              <p:nvPr/>
            </p:nvGrpSpPr>
            <p:grpSpPr>
              <a:xfrm>
                <a:off x="6957028" y="1272158"/>
                <a:ext cx="4741734" cy="1508189"/>
                <a:chOff x="6957027" y="1272159"/>
                <a:chExt cx="4741735" cy="1508188"/>
              </a:xfrm>
            </p:grpSpPr>
            <p:sp>
              <p:nvSpPr>
                <p:cNvPr id="137" name="Freihandform: Form 172"/>
                <p:cNvSpPr/>
                <p:nvPr/>
              </p:nvSpPr>
              <p:spPr>
                <a:xfrm>
                  <a:off x="6965028" y="1272159"/>
                  <a:ext cx="301370" cy="352520"/>
                </a:xfrm>
                <a:custGeom>
                  <a:avLst/>
                  <a:gdLst>
                    <a:gd name="connsiteX0" fmla="*/ 256222 w 301370"/>
                    <a:gd name="connsiteY0" fmla="*/ 227171 h 352520"/>
                    <a:gd name="connsiteX1" fmla="*/ 301371 w 301370"/>
                    <a:gd name="connsiteY1" fmla="*/ 238601 h 352520"/>
                    <a:gd name="connsiteX2" fmla="*/ 250317 w 301370"/>
                    <a:gd name="connsiteY2" fmla="*/ 323374 h 352520"/>
                    <a:gd name="connsiteX3" fmla="*/ 160211 w 301370"/>
                    <a:gd name="connsiteY3" fmla="*/ 352520 h 352520"/>
                    <a:gd name="connsiteX4" fmla="*/ 70580 w 301370"/>
                    <a:gd name="connsiteY4" fmla="*/ 330041 h 352520"/>
                    <a:gd name="connsiteX5" fmla="*/ 18002 w 301370"/>
                    <a:gd name="connsiteY5" fmla="*/ 265081 h 352520"/>
                    <a:gd name="connsiteX6" fmla="*/ 0 w 301370"/>
                    <a:gd name="connsiteY6" fmla="*/ 173641 h 352520"/>
                    <a:gd name="connsiteX7" fmla="*/ 20383 w 301370"/>
                    <a:gd name="connsiteY7" fmla="*/ 80772 h 352520"/>
                    <a:gd name="connsiteX8" fmla="*/ 78296 w 301370"/>
                    <a:gd name="connsiteY8" fmla="*/ 20574 h 352520"/>
                    <a:gd name="connsiteX9" fmla="*/ 160972 w 301370"/>
                    <a:gd name="connsiteY9" fmla="*/ 0 h 352520"/>
                    <a:gd name="connsiteX10" fmla="*/ 246983 w 301370"/>
                    <a:gd name="connsiteY10" fmla="*/ 26003 h 352520"/>
                    <a:gd name="connsiteX11" fmla="*/ 295561 w 301370"/>
                    <a:gd name="connsiteY11" fmla="*/ 99250 h 352520"/>
                    <a:gd name="connsiteX12" fmla="*/ 251174 w 301370"/>
                    <a:gd name="connsiteY12" fmla="*/ 109728 h 352520"/>
                    <a:gd name="connsiteX13" fmla="*/ 216789 w 301370"/>
                    <a:gd name="connsiteY13" fmla="*/ 55531 h 352520"/>
                    <a:gd name="connsiteX14" fmla="*/ 160020 w 301370"/>
                    <a:gd name="connsiteY14" fmla="*/ 38576 h 352520"/>
                    <a:gd name="connsiteX15" fmla="*/ 94297 w 301370"/>
                    <a:gd name="connsiteY15" fmla="*/ 57436 h 352520"/>
                    <a:gd name="connsiteX16" fmla="*/ 57245 w 301370"/>
                    <a:gd name="connsiteY16" fmla="*/ 108013 h 352520"/>
                    <a:gd name="connsiteX17" fmla="*/ 46577 w 301370"/>
                    <a:gd name="connsiteY17" fmla="*/ 173450 h 352520"/>
                    <a:gd name="connsiteX18" fmla="*/ 59246 w 301370"/>
                    <a:gd name="connsiteY18" fmla="*/ 249365 h 352520"/>
                    <a:gd name="connsiteX19" fmla="*/ 98679 w 301370"/>
                    <a:gd name="connsiteY19" fmla="*/ 297847 h 352520"/>
                    <a:gd name="connsiteX20" fmla="*/ 156591 w 301370"/>
                    <a:gd name="connsiteY20" fmla="*/ 313944 h 352520"/>
                    <a:gd name="connsiteX21" fmla="*/ 220789 w 301370"/>
                    <a:gd name="connsiteY21" fmla="*/ 292132 h 352520"/>
                    <a:gd name="connsiteX22" fmla="*/ 256222 w 301370"/>
                    <a:gd name="connsiteY22" fmla="*/ 227171 h 352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01370" h="352520">
                      <a:moveTo>
                        <a:pt x="256222" y="227171"/>
                      </a:moveTo>
                      <a:lnTo>
                        <a:pt x="301371" y="238601"/>
                      </a:lnTo>
                      <a:cubicBezTo>
                        <a:pt x="291941" y="275654"/>
                        <a:pt x="274891" y="303943"/>
                        <a:pt x="250317" y="323374"/>
                      </a:cubicBezTo>
                      <a:cubicBezTo>
                        <a:pt x="225742" y="342805"/>
                        <a:pt x="195739" y="352520"/>
                        <a:pt x="160211" y="352520"/>
                      </a:cubicBezTo>
                      <a:cubicBezTo>
                        <a:pt x="123444" y="352520"/>
                        <a:pt x="93536" y="344996"/>
                        <a:pt x="70580" y="330041"/>
                      </a:cubicBezTo>
                      <a:cubicBezTo>
                        <a:pt x="47530" y="315087"/>
                        <a:pt x="30004" y="293465"/>
                        <a:pt x="18002" y="265081"/>
                      </a:cubicBezTo>
                      <a:cubicBezTo>
                        <a:pt x="6001" y="236696"/>
                        <a:pt x="0" y="206216"/>
                        <a:pt x="0" y="173641"/>
                      </a:cubicBezTo>
                      <a:cubicBezTo>
                        <a:pt x="0" y="138112"/>
                        <a:pt x="6763" y="107156"/>
                        <a:pt x="20383" y="80772"/>
                      </a:cubicBezTo>
                      <a:cubicBezTo>
                        <a:pt x="33909" y="54388"/>
                        <a:pt x="53245" y="34290"/>
                        <a:pt x="78296" y="20574"/>
                      </a:cubicBezTo>
                      <a:cubicBezTo>
                        <a:pt x="103346" y="6858"/>
                        <a:pt x="130873" y="0"/>
                        <a:pt x="160972" y="0"/>
                      </a:cubicBezTo>
                      <a:cubicBezTo>
                        <a:pt x="195072" y="0"/>
                        <a:pt x="223742" y="8668"/>
                        <a:pt x="246983" y="26003"/>
                      </a:cubicBezTo>
                      <a:cubicBezTo>
                        <a:pt x="270224" y="43339"/>
                        <a:pt x="286417" y="67818"/>
                        <a:pt x="295561" y="99250"/>
                      </a:cubicBezTo>
                      <a:lnTo>
                        <a:pt x="251174" y="109728"/>
                      </a:lnTo>
                      <a:cubicBezTo>
                        <a:pt x="243268" y="84963"/>
                        <a:pt x="231743" y="66865"/>
                        <a:pt x="216789" y="55531"/>
                      </a:cubicBezTo>
                      <a:cubicBezTo>
                        <a:pt x="201739" y="44196"/>
                        <a:pt x="182880" y="38576"/>
                        <a:pt x="160020" y="38576"/>
                      </a:cubicBezTo>
                      <a:cubicBezTo>
                        <a:pt x="133826" y="38576"/>
                        <a:pt x="111919" y="44863"/>
                        <a:pt x="94297" y="57436"/>
                      </a:cubicBezTo>
                      <a:cubicBezTo>
                        <a:pt x="76676" y="70009"/>
                        <a:pt x="64294" y="86868"/>
                        <a:pt x="57245" y="108013"/>
                      </a:cubicBezTo>
                      <a:cubicBezTo>
                        <a:pt x="50101" y="129159"/>
                        <a:pt x="46577" y="150971"/>
                        <a:pt x="46577" y="173450"/>
                      </a:cubicBezTo>
                      <a:cubicBezTo>
                        <a:pt x="46577" y="202406"/>
                        <a:pt x="50768" y="227743"/>
                        <a:pt x="59246" y="249365"/>
                      </a:cubicBezTo>
                      <a:cubicBezTo>
                        <a:pt x="67723" y="270986"/>
                        <a:pt x="80867" y="287179"/>
                        <a:pt x="98679" y="297847"/>
                      </a:cubicBezTo>
                      <a:cubicBezTo>
                        <a:pt x="116491" y="308515"/>
                        <a:pt x="135826" y="313944"/>
                        <a:pt x="156591" y="313944"/>
                      </a:cubicBezTo>
                      <a:cubicBezTo>
                        <a:pt x="181832" y="313944"/>
                        <a:pt x="203263" y="306610"/>
                        <a:pt x="220789" y="292132"/>
                      </a:cubicBezTo>
                      <a:cubicBezTo>
                        <a:pt x="238125" y="277463"/>
                        <a:pt x="249936" y="255841"/>
                        <a:pt x="256222" y="2271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ihandform: Form 173"/>
                <p:cNvSpPr/>
                <p:nvPr/>
              </p:nvSpPr>
              <p:spPr>
                <a:xfrm>
                  <a:off x="7300975" y="13663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7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3053 w 231266"/>
                    <a:gd name="connsiteY10" fmla="*/ 129064 h 258127"/>
                    <a:gd name="connsiteX11" fmla="*/ 63722 w 231266"/>
                    <a:gd name="connsiteY11" fmla="*/ 200120 h 258127"/>
                    <a:gd name="connsiteX12" fmla="*/ 115824 w 231266"/>
                    <a:gd name="connsiteY12" fmla="*/ 223742 h 258127"/>
                    <a:gd name="connsiteX13" fmla="*/ 167640 w 231266"/>
                    <a:gd name="connsiteY13" fmla="*/ 200025 h 258127"/>
                    <a:gd name="connsiteX14" fmla="*/ 188309 w 231266"/>
                    <a:gd name="connsiteY14" fmla="*/ 127730 h 258127"/>
                    <a:gd name="connsiteX15" fmla="*/ 167450 w 231266"/>
                    <a:gd name="connsiteY15" fmla="*/ 58293 h 258127"/>
                    <a:gd name="connsiteX16" fmla="*/ 115729 w 231266"/>
                    <a:gd name="connsiteY16" fmla="*/ 34671 h 258127"/>
                    <a:gd name="connsiteX17" fmla="*/ 63627 w 231266"/>
                    <a:gd name="connsiteY17" fmla="*/ 58102 h 258127"/>
                    <a:gd name="connsiteX18" fmla="*/ 43053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626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7"/>
                        <a:pt x="115729" y="258127"/>
                      </a:cubicBezTo>
                      <a:cubicBezTo>
                        <a:pt x="81153" y="258127"/>
                        <a:pt x="53245" y="247078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4" y="215837"/>
                        <a:pt x="94869" y="223742"/>
                        <a:pt x="115824" y="223742"/>
                      </a:cubicBezTo>
                      <a:cubicBezTo>
                        <a:pt x="136588" y="223742"/>
                        <a:pt x="153924" y="215837"/>
                        <a:pt x="167640" y="200025"/>
                      </a:cubicBezTo>
                      <a:cubicBezTo>
                        <a:pt x="181451" y="184214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50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1"/>
                        <a:pt x="63627" y="58102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ihandform: Form 174"/>
                <p:cNvSpPr/>
                <p:nvPr/>
              </p:nvSpPr>
              <p:spPr>
                <a:xfrm>
                  <a:off x="7565103" y="1474469"/>
                  <a:ext cx="128587" cy="42100"/>
                </a:xfrm>
                <a:custGeom>
                  <a:avLst/>
                  <a:gdLst>
                    <a:gd name="connsiteX0" fmla="*/ 0 w 128587"/>
                    <a:gd name="connsiteY0" fmla="*/ 42101 h 42100"/>
                    <a:gd name="connsiteX1" fmla="*/ 0 w 128587"/>
                    <a:gd name="connsiteY1" fmla="*/ 0 h 42100"/>
                    <a:gd name="connsiteX2" fmla="*/ 128588 w 128587"/>
                    <a:gd name="connsiteY2" fmla="*/ 0 h 42100"/>
                    <a:gd name="connsiteX3" fmla="*/ 128588 w 128587"/>
                    <a:gd name="connsiteY3" fmla="*/ 42101 h 42100"/>
                    <a:gd name="connsiteX4" fmla="*/ 0 w 128587"/>
                    <a:gd name="connsiteY4" fmla="*/ 42101 h 42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587" h="42100">
                      <a:moveTo>
                        <a:pt x="0" y="42101"/>
                      </a:moveTo>
                      <a:lnTo>
                        <a:pt x="0" y="0"/>
                      </a:lnTo>
                      <a:lnTo>
                        <a:pt x="128588" y="0"/>
                      </a:lnTo>
                      <a:lnTo>
                        <a:pt x="128588" y="42101"/>
                      </a:lnTo>
                      <a:lnTo>
                        <a:pt x="0" y="421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0" name="Freihandform: Form 175"/>
                <p:cNvSpPr/>
                <p:nvPr/>
              </p:nvSpPr>
              <p:spPr>
                <a:xfrm>
                  <a:off x="7713027" y="1272159"/>
                  <a:ext cx="144303" cy="346805"/>
                </a:xfrm>
                <a:custGeom>
                  <a:avLst/>
                  <a:gdLst>
                    <a:gd name="connsiteX0" fmla="*/ 36957 w 144303"/>
                    <a:gd name="connsiteY0" fmla="*/ 346710 h 346805"/>
                    <a:gd name="connsiteX1" fmla="*/ 36957 w 144303"/>
                    <a:gd name="connsiteY1" fmla="*/ 132302 h 346805"/>
                    <a:gd name="connsiteX2" fmla="*/ 0 w 144303"/>
                    <a:gd name="connsiteY2" fmla="*/ 132302 h 346805"/>
                    <a:gd name="connsiteX3" fmla="*/ 0 w 144303"/>
                    <a:gd name="connsiteY3" fmla="*/ 99727 h 346805"/>
                    <a:gd name="connsiteX4" fmla="*/ 36957 w 144303"/>
                    <a:gd name="connsiteY4" fmla="*/ 99727 h 346805"/>
                    <a:gd name="connsiteX5" fmla="*/ 36957 w 144303"/>
                    <a:gd name="connsiteY5" fmla="*/ 73438 h 346805"/>
                    <a:gd name="connsiteX6" fmla="*/ 41338 w 144303"/>
                    <a:gd name="connsiteY6" fmla="*/ 36481 h 346805"/>
                    <a:gd name="connsiteX7" fmla="*/ 62579 w 144303"/>
                    <a:gd name="connsiteY7" fmla="*/ 10096 h 346805"/>
                    <a:gd name="connsiteX8" fmla="*/ 105251 w 144303"/>
                    <a:gd name="connsiteY8" fmla="*/ 0 h 346805"/>
                    <a:gd name="connsiteX9" fmla="*/ 144304 w 144303"/>
                    <a:gd name="connsiteY9" fmla="*/ 4191 h 346805"/>
                    <a:gd name="connsiteX10" fmla="*/ 138017 w 144303"/>
                    <a:gd name="connsiteY10" fmla="*/ 40672 h 346805"/>
                    <a:gd name="connsiteX11" fmla="*/ 113347 w 144303"/>
                    <a:gd name="connsiteY11" fmla="*/ 38386 h 346805"/>
                    <a:gd name="connsiteX12" fmla="*/ 86392 w 144303"/>
                    <a:gd name="connsiteY12" fmla="*/ 46577 h 346805"/>
                    <a:gd name="connsiteX13" fmla="*/ 78486 w 144303"/>
                    <a:gd name="connsiteY13" fmla="*/ 77057 h 346805"/>
                    <a:gd name="connsiteX14" fmla="*/ 78486 w 144303"/>
                    <a:gd name="connsiteY14" fmla="*/ 99822 h 346805"/>
                    <a:gd name="connsiteX15" fmla="*/ 126587 w 144303"/>
                    <a:gd name="connsiteY15" fmla="*/ 99822 h 346805"/>
                    <a:gd name="connsiteX16" fmla="*/ 126587 w 144303"/>
                    <a:gd name="connsiteY16" fmla="*/ 132397 h 346805"/>
                    <a:gd name="connsiteX17" fmla="*/ 78486 w 144303"/>
                    <a:gd name="connsiteY17" fmla="*/ 132397 h 346805"/>
                    <a:gd name="connsiteX18" fmla="*/ 78486 w 144303"/>
                    <a:gd name="connsiteY18" fmla="*/ 346805 h 346805"/>
                    <a:gd name="connsiteX19" fmla="*/ 36957 w 144303"/>
                    <a:gd name="connsiteY19" fmla="*/ 346805 h 346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303" h="346805">
                      <a:moveTo>
                        <a:pt x="36957" y="346710"/>
                      </a:moveTo>
                      <a:lnTo>
                        <a:pt x="36957" y="132302"/>
                      </a:lnTo>
                      <a:lnTo>
                        <a:pt x="0" y="132302"/>
                      </a:lnTo>
                      <a:lnTo>
                        <a:pt x="0" y="99727"/>
                      </a:lnTo>
                      <a:lnTo>
                        <a:pt x="36957" y="99727"/>
                      </a:lnTo>
                      <a:lnTo>
                        <a:pt x="36957" y="73438"/>
                      </a:lnTo>
                      <a:cubicBezTo>
                        <a:pt x="36957" y="56864"/>
                        <a:pt x="38386" y="44482"/>
                        <a:pt x="41338" y="36481"/>
                      </a:cubicBezTo>
                      <a:cubicBezTo>
                        <a:pt x="45339" y="25622"/>
                        <a:pt x="52483" y="16859"/>
                        <a:pt x="62579" y="10096"/>
                      </a:cubicBezTo>
                      <a:cubicBezTo>
                        <a:pt x="72771" y="3334"/>
                        <a:pt x="86963" y="0"/>
                        <a:pt x="105251" y="0"/>
                      </a:cubicBezTo>
                      <a:cubicBezTo>
                        <a:pt x="117062" y="0"/>
                        <a:pt x="130016" y="1429"/>
                        <a:pt x="144304" y="4191"/>
                      </a:cubicBezTo>
                      <a:lnTo>
                        <a:pt x="138017" y="40672"/>
                      </a:lnTo>
                      <a:cubicBezTo>
                        <a:pt x="129349" y="39148"/>
                        <a:pt x="121158" y="38386"/>
                        <a:pt x="113347" y="38386"/>
                      </a:cubicBezTo>
                      <a:cubicBezTo>
                        <a:pt x="100679" y="38386"/>
                        <a:pt x="91630" y="41148"/>
                        <a:pt x="86392" y="46577"/>
                      </a:cubicBezTo>
                      <a:cubicBezTo>
                        <a:pt x="81153" y="52007"/>
                        <a:pt x="78486" y="62103"/>
                        <a:pt x="78486" y="77057"/>
                      </a:cubicBezTo>
                      <a:lnTo>
                        <a:pt x="78486" y="99822"/>
                      </a:lnTo>
                      <a:lnTo>
                        <a:pt x="126587" y="99822"/>
                      </a:lnTo>
                      <a:lnTo>
                        <a:pt x="126587" y="132397"/>
                      </a:lnTo>
                      <a:lnTo>
                        <a:pt x="78486" y="132397"/>
                      </a:lnTo>
                      <a:lnTo>
                        <a:pt x="78486" y="346805"/>
                      </a:lnTo>
                      <a:lnTo>
                        <a:pt x="36957" y="346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ihandform: Form 176"/>
                <p:cNvSpPr/>
                <p:nvPr/>
              </p:nvSpPr>
              <p:spPr>
                <a:xfrm>
                  <a:off x="7871332" y="13718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6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2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69 h 252507"/>
                    <a:gd name="connsiteX10" fmla="*/ 44387 w 200120"/>
                    <a:gd name="connsiteY10" fmla="*/ 181165 h 252507"/>
                    <a:gd name="connsiteX11" fmla="*/ 61151 w 200120"/>
                    <a:gd name="connsiteY11" fmla="*/ 207074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6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2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69"/>
                      </a:lnTo>
                      <a:cubicBezTo>
                        <a:pt x="41815" y="158782"/>
                        <a:pt x="42672" y="173546"/>
                        <a:pt x="44387" y="181165"/>
                      </a:cubicBezTo>
                      <a:cubicBezTo>
                        <a:pt x="47054" y="192214"/>
                        <a:pt x="52578" y="200787"/>
                        <a:pt x="61151" y="207074"/>
                      </a:cubicBezTo>
                      <a:cubicBezTo>
                        <a:pt x="69628" y="213360"/>
                        <a:pt x="80201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6" y="191738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2" name="Freihandform: Form 177"/>
                <p:cNvSpPr/>
                <p:nvPr/>
              </p:nvSpPr>
              <p:spPr>
                <a:xfrm>
                  <a:off x="8137175" y="13663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4 h 252507"/>
                    <a:gd name="connsiteX2" fmla="*/ 37719 w 200691"/>
                    <a:gd name="connsiteY2" fmla="*/ 5524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6 w 200691"/>
                    <a:gd name="connsiteY7" fmla="*/ 60007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815 h 252507"/>
                    <a:gd name="connsiteX14" fmla="*/ 107537 w 200691"/>
                    <a:gd name="connsiteY14" fmla="*/ 36290 h 252507"/>
                    <a:gd name="connsiteX15" fmla="*/ 61341 w 200691"/>
                    <a:gd name="connsiteY15" fmla="*/ 53245 h 252507"/>
                    <a:gd name="connsiteX16" fmla="*/ 41910 w 200691"/>
                    <a:gd name="connsiteY16" fmla="*/ 117634 h 252507"/>
                    <a:gd name="connsiteX17" fmla="*/ 41910 w 200691"/>
                    <a:gd name="connsiteY17" fmla="*/ 252508 h 252507"/>
                    <a:gd name="connsiteX18" fmla="*/ 0 w 200691"/>
                    <a:gd name="connsiteY18" fmla="*/ 252508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4"/>
                      </a:lnTo>
                      <a:lnTo>
                        <a:pt x="37719" y="5524"/>
                      </a:lnTo>
                      <a:lnTo>
                        <a:pt x="37719" y="40672"/>
                      </a:lnTo>
                      <a:cubicBezTo>
                        <a:pt x="55816" y="13526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6" y="60007"/>
                      </a:cubicBezTo>
                      <a:cubicBezTo>
                        <a:pt x="199930" y="67723"/>
                        <a:pt x="200692" y="81343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1" y="48863"/>
                        <a:pt x="136684" y="43815"/>
                      </a:cubicBezTo>
                      <a:cubicBezTo>
                        <a:pt x="128397" y="38767"/>
                        <a:pt x="118681" y="36290"/>
                        <a:pt x="107537" y="36290"/>
                      </a:cubicBezTo>
                      <a:cubicBezTo>
                        <a:pt x="89725" y="36290"/>
                        <a:pt x="74295" y="41910"/>
                        <a:pt x="61341" y="53245"/>
                      </a:cubicBezTo>
                      <a:cubicBezTo>
                        <a:pt x="48387" y="64579"/>
                        <a:pt x="41910" y="86011"/>
                        <a:pt x="41910" y="117634"/>
                      </a:cubicBezTo>
                      <a:lnTo>
                        <a:pt x="41910" y="252508"/>
                      </a:lnTo>
                      <a:lnTo>
                        <a:pt x="0" y="2525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3" name="Freihandform: Form 178"/>
                <p:cNvSpPr/>
                <p:nvPr/>
              </p:nvSpPr>
              <p:spPr>
                <a:xfrm>
                  <a:off x="8386920" y="1277969"/>
                  <a:ext cx="214121" cy="346519"/>
                </a:xfrm>
                <a:custGeom>
                  <a:avLst/>
                  <a:gdLst>
                    <a:gd name="connsiteX0" fmla="*/ 175355 w 214121"/>
                    <a:gd name="connsiteY0" fmla="*/ 340900 h 346519"/>
                    <a:gd name="connsiteX1" fmla="*/ 175355 w 214121"/>
                    <a:gd name="connsiteY1" fmla="*/ 309753 h 346519"/>
                    <a:gd name="connsiteX2" fmla="*/ 106299 w 214121"/>
                    <a:gd name="connsiteY2" fmla="*/ 346520 h 346519"/>
                    <a:gd name="connsiteX3" fmla="*/ 52006 w 214121"/>
                    <a:gd name="connsiteY3" fmla="*/ 330232 h 346519"/>
                    <a:gd name="connsiteX4" fmla="*/ 13621 w 214121"/>
                    <a:gd name="connsiteY4" fmla="*/ 284798 h 346519"/>
                    <a:gd name="connsiteX5" fmla="*/ 0 w 214121"/>
                    <a:gd name="connsiteY5" fmla="*/ 217741 h 346519"/>
                    <a:gd name="connsiteX6" fmla="*/ 12287 w 214121"/>
                    <a:gd name="connsiteY6" fmla="*/ 150686 h 346519"/>
                    <a:gd name="connsiteX7" fmla="*/ 49244 w 214121"/>
                    <a:gd name="connsiteY7" fmla="*/ 104489 h 346519"/>
                    <a:gd name="connsiteX8" fmla="*/ 104394 w 214121"/>
                    <a:gd name="connsiteY8" fmla="*/ 88392 h 346519"/>
                    <a:gd name="connsiteX9" fmla="*/ 144113 w 214121"/>
                    <a:gd name="connsiteY9" fmla="*/ 97822 h 346519"/>
                    <a:gd name="connsiteX10" fmla="*/ 172498 w 214121"/>
                    <a:gd name="connsiteY10" fmla="*/ 122396 h 346519"/>
                    <a:gd name="connsiteX11" fmla="*/ 172498 w 214121"/>
                    <a:gd name="connsiteY11" fmla="*/ 0 h 346519"/>
                    <a:gd name="connsiteX12" fmla="*/ 214122 w 214121"/>
                    <a:gd name="connsiteY12" fmla="*/ 0 h 346519"/>
                    <a:gd name="connsiteX13" fmla="*/ 214122 w 214121"/>
                    <a:gd name="connsiteY13" fmla="*/ 340900 h 346519"/>
                    <a:gd name="connsiteX14" fmla="*/ 175355 w 214121"/>
                    <a:gd name="connsiteY14" fmla="*/ 340900 h 346519"/>
                    <a:gd name="connsiteX15" fmla="*/ 43053 w 214121"/>
                    <a:gd name="connsiteY15" fmla="*/ 217646 h 346519"/>
                    <a:gd name="connsiteX16" fmla="*/ 63055 w 214121"/>
                    <a:gd name="connsiteY16" fmla="*/ 288608 h 346519"/>
                    <a:gd name="connsiteX17" fmla="*/ 110299 w 214121"/>
                    <a:gd name="connsiteY17" fmla="*/ 312039 h 346519"/>
                    <a:gd name="connsiteX18" fmla="*/ 156877 w 214121"/>
                    <a:gd name="connsiteY18" fmla="*/ 289560 h 346519"/>
                    <a:gd name="connsiteX19" fmla="*/ 176022 w 214121"/>
                    <a:gd name="connsiteY19" fmla="*/ 221075 h 346519"/>
                    <a:gd name="connsiteX20" fmla="*/ 156496 w 214121"/>
                    <a:gd name="connsiteY20" fmla="*/ 146685 h 346519"/>
                    <a:gd name="connsiteX21" fmla="*/ 108395 w 214121"/>
                    <a:gd name="connsiteY21" fmla="*/ 122968 h 346519"/>
                    <a:gd name="connsiteX22" fmla="*/ 61817 w 214121"/>
                    <a:gd name="connsiteY22" fmla="*/ 145733 h 346519"/>
                    <a:gd name="connsiteX23" fmla="*/ 43053 w 214121"/>
                    <a:gd name="connsiteY23" fmla="*/ 217646 h 34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14121" h="346519">
                      <a:moveTo>
                        <a:pt x="175355" y="340900"/>
                      </a:moveTo>
                      <a:lnTo>
                        <a:pt x="175355" y="309753"/>
                      </a:lnTo>
                      <a:cubicBezTo>
                        <a:pt x="159734" y="334232"/>
                        <a:pt x="136684" y="346520"/>
                        <a:pt x="106299" y="346520"/>
                      </a:cubicBezTo>
                      <a:cubicBezTo>
                        <a:pt x="86582" y="346520"/>
                        <a:pt x="68485" y="341090"/>
                        <a:pt x="52006" y="330232"/>
                      </a:cubicBezTo>
                      <a:cubicBezTo>
                        <a:pt x="35528" y="319373"/>
                        <a:pt x="22670" y="304229"/>
                        <a:pt x="13621" y="284798"/>
                      </a:cubicBezTo>
                      <a:cubicBezTo>
                        <a:pt x="4572" y="265367"/>
                        <a:pt x="0" y="242983"/>
                        <a:pt x="0" y="217741"/>
                      </a:cubicBezTo>
                      <a:cubicBezTo>
                        <a:pt x="0" y="193072"/>
                        <a:pt x="4096" y="170688"/>
                        <a:pt x="12287" y="150686"/>
                      </a:cubicBezTo>
                      <a:cubicBezTo>
                        <a:pt x="20479" y="130588"/>
                        <a:pt x="32861" y="115253"/>
                        <a:pt x="49244" y="104489"/>
                      </a:cubicBezTo>
                      <a:cubicBezTo>
                        <a:pt x="65627" y="93821"/>
                        <a:pt x="84011" y="88392"/>
                        <a:pt x="104394" y="88392"/>
                      </a:cubicBezTo>
                      <a:cubicBezTo>
                        <a:pt x="119253" y="88392"/>
                        <a:pt x="132493" y="91535"/>
                        <a:pt x="144113" y="97822"/>
                      </a:cubicBezTo>
                      <a:cubicBezTo>
                        <a:pt x="155734" y="104108"/>
                        <a:pt x="165163" y="112300"/>
                        <a:pt x="172498" y="122396"/>
                      </a:cubicBezTo>
                      <a:lnTo>
                        <a:pt x="172498" y="0"/>
                      </a:lnTo>
                      <a:lnTo>
                        <a:pt x="214122" y="0"/>
                      </a:lnTo>
                      <a:lnTo>
                        <a:pt x="214122" y="340900"/>
                      </a:lnTo>
                      <a:lnTo>
                        <a:pt x="175355" y="340900"/>
                      </a:lnTo>
                      <a:close/>
                      <a:moveTo>
                        <a:pt x="43053" y="217646"/>
                      </a:moveTo>
                      <a:cubicBezTo>
                        <a:pt x="43053" y="249269"/>
                        <a:pt x="49721" y="272891"/>
                        <a:pt x="63055" y="288608"/>
                      </a:cubicBezTo>
                      <a:cubicBezTo>
                        <a:pt x="76390" y="304229"/>
                        <a:pt x="92107" y="312039"/>
                        <a:pt x="110299" y="312039"/>
                      </a:cubicBezTo>
                      <a:cubicBezTo>
                        <a:pt x="128588" y="312039"/>
                        <a:pt x="144113" y="304514"/>
                        <a:pt x="156877" y="289560"/>
                      </a:cubicBezTo>
                      <a:cubicBezTo>
                        <a:pt x="169640" y="274606"/>
                        <a:pt x="176022" y="251746"/>
                        <a:pt x="176022" y="221075"/>
                      </a:cubicBezTo>
                      <a:cubicBezTo>
                        <a:pt x="176022" y="187262"/>
                        <a:pt x="169545" y="162497"/>
                        <a:pt x="156496" y="146685"/>
                      </a:cubicBezTo>
                      <a:cubicBezTo>
                        <a:pt x="143446" y="130874"/>
                        <a:pt x="127445" y="122968"/>
                        <a:pt x="108395" y="122968"/>
                      </a:cubicBezTo>
                      <a:cubicBezTo>
                        <a:pt x="89821" y="122968"/>
                        <a:pt x="74295" y="130588"/>
                        <a:pt x="61817" y="145733"/>
                      </a:cubicBezTo>
                      <a:cubicBezTo>
                        <a:pt x="49339" y="160973"/>
                        <a:pt x="43053" y="184976"/>
                        <a:pt x="43053" y="2176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4" name="Freihandform: Form 179"/>
                <p:cNvSpPr/>
                <p:nvPr/>
              </p:nvSpPr>
              <p:spPr>
                <a:xfrm>
                  <a:off x="8653049" y="13663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2 h 258127"/>
                    <a:gd name="connsiteX3" fmla="*/ 117634 w 227742"/>
                    <a:gd name="connsiteY3" fmla="*/ 258127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8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1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1" y="203549"/>
                        <a:pt x="206788" y="223171"/>
                        <a:pt x="188309" y="237172"/>
                      </a:cubicBezTo>
                      <a:cubicBezTo>
                        <a:pt x="169831" y="251079"/>
                        <a:pt x="146304" y="258127"/>
                        <a:pt x="117634" y="258127"/>
                      </a:cubicBezTo>
                      <a:cubicBezTo>
                        <a:pt x="81534" y="258127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0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39"/>
                        <a:pt x="196310" y="33718"/>
                      </a:cubicBezTo>
                      <a:cubicBezTo>
                        <a:pt x="217265" y="56197"/>
                        <a:pt x="227743" y="87820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6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1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1"/>
                        <a:pt x="137065" y="34385"/>
                        <a:pt x="115824" y="34385"/>
                      </a:cubicBezTo>
                      <a:cubicBezTo>
                        <a:pt x="96583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863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ihandform: Form 180"/>
                <p:cNvSpPr/>
                <p:nvPr/>
              </p:nvSpPr>
              <p:spPr>
                <a:xfrm>
                  <a:off x="8916701" y="1277969"/>
                  <a:ext cx="214122" cy="346519"/>
                </a:xfrm>
                <a:custGeom>
                  <a:avLst/>
                  <a:gdLst>
                    <a:gd name="connsiteX0" fmla="*/ 175355 w 214122"/>
                    <a:gd name="connsiteY0" fmla="*/ 340900 h 346519"/>
                    <a:gd name="connsiteX1" fmla="*/ 175355 w 214122"/>
                    <a:gd name="connsiteY1" fmla="*/ 309753 h 346519"/>
                    <a:gd name="connsiteX2" fmla="*/ 106299 w 214122"/>
                    <a:gd name="connsiteY2" fmla="*/ 346520 h 346519"/>
                    <a:gd name="connsiteX3" fmla="*/ 52006 w 214122"/>
                    <a:gd name="connsiteY3" fmla="*/ 330232 h 346519"/>
                    <a:gd name="connsiteX4" fmla="*/ 13621 w 214122"/>
                    <a:gd name="connsiteY4" fmla="*/ 284798 h 346519"/>
                    <a:gd name="connsiteX5" fmla="*/ 0 w 214122"/>
                    <a:gd name="connsiteY5" fmla="*/ 217741 h 346519"/>
                    <a:gd name="connsiteX6" fmla="*/ 12287 w 214122"/>
                    <a:gd name="connsiteY6" fmla="*/ 150686 h 346519"/>
                    <a:gd name="connsiteX7" fmla="*/ 49244 w 214122"/>
                    <a:gd name="connsiteY7" fmla="*/ 104489 h 346519"/>
                    <a:gd name="connsiteX8" fmla="*/ 104394 w 214122"/>
                    <a:gd name="connsiteY8" fmla="*/ 88392 h 346519"/>
                    <a:gd name="connsiteX9" fmla="*/ 144113 w 214122"/>
                    <a:gd name="connsiteY9" fmla="*/ 97822 h 346519"/>
                    <a:gd name="connsiteX10" fmla="*/ 172498 w 214122"/>
                    <a:gd name="connsiteY10" fmla="*/ 122396 h 346519"/>
                    <a:gd name="connsiteX11" fmla="*/ 172498 w 214122"/>
                    <a:gd name="connsiteY11" fmla="*/ 0 h 346519"/>
                    <a:gd name="connsiteX12" fmla="*/ 214122 w 214122"/>
                    <a:gd name="connsiteY12" fmla="*/ 0 h 346519"/>
                    <a:gd name="connsiteX13" fmla="*/ 214122 w 214122"/>
                    <a:gd name="connsiteY13" fmla="*/ 340900 h 346519"/>
                    <a:gd name="connsiteX14" fmla="*/ 175355 w 214122"/>
                    <a:gd name="connsiteY14" fmla="*/ 340900 h 346519"/>
                    <a:gd name="connsiteX15" fmla="*/ 43053 w 214122"/>
                    <a:gd name="connsiteY15" fmla="*/ 217646 h 346519"/>
                    <a:gd name="connsiteX16" fmla="*/ 63055 w 214122"/>
                    <a:gd name="connsiteY16" fmla="*/ 288608 h 346519"/>
                    <a:gd name="connsiteX17" fmla="*/ 110299 w 214122"/>
                    <a:gd name="connsiteY17" fmla="*/ 312039 h 346519"/>
                    <a:gd name="connsiteX18" fmla="*/ 156877 w 214122"/>
                    <a:gd name="connsiteY18" fmla="*/ 289560 h 346519"/>
                    <a:gd name="connsiteX19" fmla="*/ 176022 w 214122"/>
                    <a:gd name="connsiteY19" fmla="*/ 221075 h 346519"/>
                    <a:gd name="connsiteX20" fmla="*/ 156496 w 214122"/>
                    <a:gd name="connsiteY20" fmla="*/ 146685 h 346519"/>
                    <a:gd name="connsiteX21" fmla="*/ 108395 w 214122"/>
                    <a:gd name="connsiteY21" fmla="*/ 122968 h 346519"/>
                    <a:gd name="connsiteX22" fmla="*/ 61817 w 214122"/>
                    <a:gd name="connsiteY22" fmla="*/ 145733 h 346519"/>
                    <a:gd name="connsiteX23" fmla="*/ 43053 w 214122"/>
                    <a:gd name="connsiteY23" fmla="*/ 217646 h 34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14122" h="346519">
                      <a:moveTo>
                        <a:pt x="175355" y="340900"/>
                      </a:moveTo>
                      <a:lnTo>
                        <a:pt x="175355" y="309753"/>
                      </a:lnTo>
                      <a:cubicBezTo>
                        <a:pt x="159734" y="334232"/>
                        <a:pt x="136684" y="346520"/>
                        <a:pt x="106299" y="346520"/>
                      </a:cubicBezTo>
                      <a:cubicBezTo>
                        <a:pt x="86582" y="346520"/>
                        <a:pt x="68485" y="341090"/>
                        <a:pt x="52006" y="330232"/>
                      </a:cubicBezTo>
                      <a:cubicBezTo>
                        <a:pt x="35528" y="319373"/>
                        <a:pt x="22670" y="304229"/>
                        <a:pt x="13621" y="284798"/>
                      </a:cubicBezTo>
                      <a:cubicBezTo>
                        <a:pt x="4572" y="265367"/>
                        <a:pt x="0" y="242983"/>
                        <a:pt x="0" y="217741"/>
                      </a:cubicBezTo>
                      <a:cubicBezTo>
                        <a:pt x="0" y="193072"/>
                        <a:pt x="4096" y="170688"/>
                        <a:pt x="12287" y="150686"/>
                      </a:cubicBezTo>
                      <a:cubicBezTo>
                        <a:pt x="20479" y="130588"/>
                        <a:pt x="32861" y="115253"/>
                        <a:pt x="49244" y="104489"/>
                      </a:cubicBezTo>
                      <a:cubicBezTo>
                        <a:pt x="65627" y="93821"/>
                        <a:pt x="84011" y="88392"/>
                        <a:pt x="104394" y="88392"/>
                      </a:cubicBezTo>
                      <a:cubicBezTo>
                        <a:pt x="119253" y="88392"/>
                        <a:pt x="132493" y="91535"/>
                        <a:pt x="144113" y="97822"/>
                      </a:cubicBezTo>
                      <a:cubicBezTo>
                        <a:pt x="155734" y="104108"/>
                        <a:pt x="165163" y="112300"/>
                        <a:pt x="172498" y="122396"/>
                      </a:cubicBezTo>
                      <a:lnTo>
                        <a:pt x="172498" y="0"/>
                      </a:lnTo>
                      <a:lnTo>
                        <a:pt x="214122" y="0"/>
                      </a:lnTo>
                      <a:lnTo>
                        <a:pt x="214122" y="340900"/>
                      </a:lnTo>
                      <a:lnTo>
                        <a:pt x="175355" y="340900"/>
                      </a:lnTo>
                      <a:close/>
                      <a:moveTo>
                        <a:pt x="43053" y="217646"/>
                      </a:moveTo>
                      <a:cubicBezTo>
                        <a:pt x="43053" y="249269"/>
                        <a:pt x="49721" y="272891"/>
                        <a:pt x="63055" y="288608"/>
                      </a:cubicBezTo>
                      <a:cubicBezTo>
                        <a:pt x="76390" y="304229"/>
                        <a:pt x="92107" y="312039"/>
                        <a:pt x="110299" y="312039"/>
                      </a:cubicBezTo>
                      <a:cubicBezTo>
                        <a:pt x="128588" y="312039"/>
                        <a:pt x="144113" y="304514"/>
                        <a:pt x="156877" y="289560"/>
                      </a:cubicBezTo>
                      <a:cubicBezTo>
                        <a:pt x="169640" y="274606"/>
                        <a:pt x="176022" y="251746"/>
                        <a:pt x="176022" y="221075"/>
                      </a:cubicBezTo>
                      <a:cubicBezTo>
                        <a:pt x="176022" y="187262"/>
                        <a:pt x="169545" y="162497"/>
                        <a:pt x="156496" y="146685"/>
                      </a:cubicBezTo>
                      <a:cubicBezTo>
                        <a:pt x="143446" y="130874"/>
                        <a:pt x="127445" y="122968"/>
                        <a:pt x="108395" y="122968"/>
                      </a:cubicBezTo>
                      <a:cubicBezTo>
                        <a:pt x="89821" y="122968"/>
                        <a:pt x="74295" y="130588"/>
                        <a:pt x="61817" y="145733"/>
                      </a:cubicBezTo>
                      <a:cubicBezTo>
                        <a:pt x="49244" y="160973"/>
                        <a:pt x="43053" y="184976"/>
                        <a:pt x="43053" y="2176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Freihandform: Form 181"/>
                <p:cNvSpPr/>
                <p:nvPr/>
              </p:nvSpPr>
              <p:spPr>
                <a:xfrm>
                  <a:off x="9328752" y="1277969"/>
                  <a:ext cx="214122" cy="346424"/>
                </a:xfrm>
                <a:custGeom>
                  <a:avLst/>
                  <a:gdLst>
                    <a:gd name="connsiteX0" fmla="*/ 38862 w 214122"/>
                    <a:gd name="connsiteY0" fmla="*/ 340900 h 346424"/>
                    <a:gd name="connsiteX1" fmla="*/ 0 w 214122"/>
                    <a:gd name="connsiteY1" fmla="*/ 340900 h 346424"/>
                    <a:gd name="connsiteX2" fmla="*/ 0 w 214122"/>
                    <a:gd name="connsiteY2" fmla="*/ 0 h 346424"/>
                    <a:gd name="connsiteX3" fmla="*/ 41815 w 214122"/>
                    <a:gd name="connsiteY3" fmla="*/ 0 h 346424"/>
                    <a:gd name="connsiteX4" fmla="*/ 41815 w 214122"/>
                    <a:gd name="connsiteY4" fmla="*/ 121634 h 346424"/>
                    <a:gd name="connsiteX5" fmla="*/ 109442 w 214122"/>
                    <a:gd name="connsiteY5" fmla="*/ 88392 h 346424"/>
                    <a:gd name="connsiteX6" fmla="*/ 152591 w 214122"/>
                    <a:gd name="connsiteY6" fmla="*/ 97536 h 346424"/>
                    <a:gd name="connsiteX7" fmla="*/ 186119 w 214122"/>
                    <a:gd name="connsiteY7" fmla="*/ 123349 h 346424"/>
                    <a:gd name="connsiteX8" fmla="*/ 206693 w 214122"/>
                    <a:gd name="connsiteY8" fmla="*/ 163449 h 346424"/>
                    <a:gd name="connsiteX9" fmla="*/ 214122 w 214122"/>
                    <a:gd name="connsiteY9" fmla="*/ 213646 h 346424"/>
                    <a:gd name="connsiteX10" fmla="*/ 182689 w 214122"/>
                    <a:gd name="connsiteY10" fmla="*/ 311753 h 346424"/>
                    <a:gd name="connsiteX11" fmla="*/ 107347 w 214122"/>
                    <a:gd name="connsiteY11" fmla="*/ 346424 h 346424"/>
                    <a:gd name="connsiteX12" fmla="*/ 38767 w 214122"/>
                    <a:gd name="connsiteY12" fmla="*/ 309944 h 346424"/>
                    <a:gd name="connsiteX13" fmla="*/ 38767 w 214122"/>
                    <a:gd name="connsiteY13" fmla="*/ 340900 h 346424"/>
                    <a:gd name="connsiteX14" fmla="*/ 38386 w 214122"/>
                    <a:gd name="connsiteY14" fmla="*/ 215551 h 346424"/>
                    <a:gd name="connsiteX15" fmla="*/ 50483 w 214122"/>
                    <a:gd name="connsiteY15" fmla="*/ 279749 h 346424"/>
                    <a:gd name="connsiteX16" fmla="*/ 104013 w 214122"/>
                    <a:gd name="connsiteY16" fmla="*/ 312039 h 346424"/>
                    <a:gd name="connsiteX17" fmla="*/ 151448 w 214122"/>
                    <a:gd name="connsiteY17" fmla="*/ 288227 h 346424"/>
                    <a:gd name="connsiteX18" fmla="*/ 171450 w 214122"/>
                    <a:gd name="connsiteY18" fmla="*/ 217170 h 346424"/>
                    <a:gd name="connsiteX19" fmla="*/ 152305 w 214122"/>
                    <a:gd name="connsiteY19" fmla="*/ 145828 h 346424"/>
                    <a:gd name="connsiteX20" fmla="*/ 105918 w 214122"/>
                    <a:gd name="connsiteY20" fmla="*/ 122777 h 346424"/>
                    <a:gd name="connsiteX21" fmla="*/ 58484 w 214122"/>
                    <a:gd name="connsiteY21" fmla="*/ 146590 h 346424"/>
                    <a:gd name="connsiteX22" fmla="*/ 38386 w 214122"/>
                    <a:gd name="connsiteY22" fmla="*/ 215551 h 346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14122" h="346424">
                      <a:moveTo>
                        <a:pt x="38862" y="340900"/>
                      </a:moveTo>
                      <a:lnTo>
                        <a:pt x="0" y="340900"/>
                      </a:ln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1634"/>
                      </a:lnTo>
                      <a:cubicBezTo>
                        <a:pt x="59531" y="99441"/>
                        <a:pt x="82011" y="88392"/>
                        <a:pt x="109442" y="88392"/>
                      </a:cubicBezTo>
                      <a:cubicBezTo>
                        <a:pt x="124587" y="88392"/>
                        <a:pt x="138970" y="91440"/>
                        <a:pt x="152591" y="97536"/>
                      </a:cubicBezTo>
                      <a:cubicBezTo>
                        <a:pt x="166116" y="103632"/>
                        <a:pt x="177355" y="112300"/>
                        <a:pt x="186119" y="123349"/>
                      </a:cubicBezTo>
                      <a:cubicBezTo>
                        <a:pt x="194882" y="134398"/>
                        <a:pt x="201739" y="147828"/>
                        <a:pt x="206693" y="163449"/>
                      </a:cubicBezTo>
                      <a:cubicBezTo>
                        <a:pt x="211646" y="179070"/>
                        <a:pt x="214122" y="195834"/>
                        <a:pt x="214122" y="213646"/>
                      </a:cubicBezTo>
                      <a:cubicBezTo>
                        <a:pt x="214122" y="255937"/>
                        <a:pt x="203645" y="288703"/>
                        <a:pt x="182689" y="311753"/>
                      </a:cubicBezTo>
                      <a:cubicBezTo>
                        <a:pt x="161735" y="334804"/>
                        <a:pt x="136684" y="346424"/>
                        <a:pt x="107347" y="346424"/>
                      </a:cubicBezTo>
                      <a:cubicBezTo>
                        <a:pt x="78200" y="346424"/>
                        <a:pt x="55340" y="334232"/>
                        <a:pt x="38767" y="309944"/>
                      </a:cubicBezTo>
                      <a:lnTo>
                        <a:pt x="38767" y="340900"/>
                      </a:lnTo>
                      <a:close/>
                      <a:moveTo>
                        <a:pt x="38386" y="215551"/>
                      </a:moveTo>
                      <a:cubicBezTo>
                        <a:pt x="38386" y="245174"/>
                        <a:pt x="42386" y="266510"/>
                        <a:pt x="50483" y="279749"/>
                      </a:cubicBezTo>
                      <a:cubicBezTo>
                        <a:pt x="63627" y="301276"/>
                        <a:pt x="81439" y="312039"/>
                        <a:pt x="104013" y="312039"/>
                      </a:cubicBezTo>
                      <a:cubicBezTo>
                        <a:pt x="122301" y="312039"/>
                        <a:pt x="138113" y="304133"/>
                        <a:pt x="151448" y="288227"/>
                      </a:cubicBezTo>
                      <a:cubicBezTo>
                        <a:pt x="164783" y="272320"/>
                        <a:pt x="171450" y="248698"/>
                        <a:pt x="171450" y="217170"/>
                      </a:cubicBezTo>
                      <a:cubicBezTo>
                        <a:pt x="171450" y="184976"/>
                        <a:pt x="165068" y="161163"/>
                        <a:pt x="152305" y="145828"/>
                      </a:cubicBezTo>
                      <a:cubicBezTo>
                        <a:pt x="139541" y="130493"/>
                        <a:pt x="124016" y="122777"/>
                        <a:pt x="105918" y="122777"/>
                      </a:cubicBezTo>
                      <a:cubicBezTo>
                        <a:pt x="87630" y="122777"/>
                        <a:pt x="71819" y="130683"/>
                        <a:pt x="58484" y="146590"/>
                      </a:cubicBezTo>
                      <a:cubicBezTo>
                        <a:pt x="45054" y="162497"/>
                        <a:pt x="38386" y="185452"/>
                        <a:pt x="38386" y="21555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ihandform: Form 182"/>
                <p:cNvSpPr/>
                <p:nvPr/>
              </p:nvSpPr>
              <p:spPr>
                <a:xfrm>
                  <a:off x="9570020" y="1371885"/>
                  <a:ext cx="226314" cy="347281"/>
                </a:xfrm>
                <a:custGeom>
                  <a:avLst/>
                  <a:gdLst>
                    <a:gd name="connsiteX0" fmla="*/ 22003 w 226314"/>
                    <a:gd name="connsiteY0" fmla="*/ 342138 h 347281"/>
                    <a:gd name="connsiteX1" fmla="*/ 17336 w 226314"/>
                    <a:gd name="connsiteY1" fmla="*/ 302800 h 347281"/>
                    <a:gd name="connsiteX2" fmla="*/ 41243 w 226314"/>
                    <a:gd name="connsiteY2" fmla="*/ 306515 h 347281"/>
                    <a:gd name="connsiteX3" fmla="*/ 63532 w 226314"/>
                    <a:gd name="connsiteY3" fmla="*/ 301847 h 347281"/>
                    <a:gd name="connsiteX4" fmla="*/ 77248 w 226314"/>
                    <a:gd name="connsiteY4" fmla="*/ 288798 h 347281"/>
                    <a:gd name="connsiteX5" fmla="*/ 90011 w 226314"/>
                    <a:gd name="connsiteY5" fmla="*/ 257651 h 347281"/>
                    <a:gd name="connsiteX6" fmla="*/ 93726 w 226314"/>
                    <a:gd name="connsiteY6" fmla="*/ 247459 h 347281"/>
                    <a:gd name="connsiteX7" fmla="*/ 0 w 226314"/>
                    <a:gd name="connsiteY7" fmla="*/ 0 h 347281"/>
                    <a:gd name="connsiteX8" fmla="*/ 45148 w 226314"/>
                    <a:gd name="connsiteY8" fmla="*/ 0 h 347281"/>
                    <a:gd name="connsiteX9" fmla="*/ 96584 w 226314"/>
                    <a:gd name="connsiteY9" fmla="*/ 143065 h 347281"/>
                    <a:gd name="connsiteX10" fmla="*/ 114491 w 226314"/>
                    <a:gd name="connsiteY10" fmla="*/ 200311 h 347281"/>
                    <a:gd name="connsiteX11" fmla="*/ 131731 w 226314"/>
                    <a:gd name="connsiteY11" fmla="*/ 144018 h 347281"/>
                    <a:gd name="connsiteX12" fmla="*/ 184499 w 226314"/>
                    <a:gd name="connsiteY12" fmla="*/ 95 h 347281"/>
                    <a:gd name="connsiteX13" fmla="*/ 226314 w 226314"/>
                    <a:gd name="connsiteY13" fmla="*/ 95 h 347281"/>
                    <a:gd name="connsiteX14" fmla="*/ 132398 w 226314"/>
                    <a:gd name="connsiteY14" fmla="*/ 251269 h 347281"/>
                    <a:gd name="connsiteX15" fmla="*/ 108871 w 226314"/>
                    <a:gd name="connsiteY15" fmla="*/ 307277 h 347281"/>
                    <a:gd name="connsiteX16" fmla="*/ 83248 w 226314"/>
                    <a:gd name="connsiteY16" fmla="*/ 337661 h 347281"/>
                    <a:gd name="connsiteX17" fmla="*/ 48863 w 226314"/>
                    <a:gd name="connsiteY17" fmla="*/ 347282 h 347281"/>
                    <a:gd name="connsiteX18" fmla="*/ 22003 w 226314"/>
                    <a:gd name="connsiteY18" fmla="*/ 342138 h 34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6314" h="347281">
                      <a:moveTo>
                        <a:pt x="22003" y="342138"/>
                      </a:moveTo>
                      <a:lnTo>
                        <a:pt x="17336" y="302800"/>
                      </a:lnTo>
                      <a:cubicBezTo>
                        <a:pt x="26480" y="305276"/>
                        <a:pt x="34480" y="306515"/>
                        <a:pt x="41243" y="306515"/>
                      </a:cubicBezTo>
                      <a:cubicBezTo>
                        <a:pt x="50578" y="306515"/>
                        <a:pt x="58008" y="304991"/>
                        <a:pt x="63532" y="301847"/>
                      </a:cubicBezTo>
                      <a:cubicBezTo>
                        <a:pt x="69152" y="298704"/>
                        <a:pt x="73723" y="294418"/>
                        <a:pt x="77248" y="288798"/>
                      </a:cubicBezTo>
                      <a:cubicBezTo>
                        <a:pt x="79915" y="284607"/>
                        <a:pt x="84106" y="274225"/>
                        <a:pt x="90011" y="257651"/>
                      </a:cubicBezTo>
                      <a:cubicBezTo>
                        <a:pt x="90774" y="255365"/>
                        <a:pt x="92011" y="251936"/>
                        <a:pt x="93726" y="247459"/>
                      </a:cubicBezTo>
                      <a:lnTo>
                        <a:pt x="0" y="0"/>
                      </a:lnTo>
                      <a:lnTo>
                        <a:pt x="45148" y="0"/>
                      </a:lnTo>
                      <a:lnTo>
                        <a:pt x="96584" y="143065"/>
                      </a:lnTo>
                      <a:cubicBezTo>
                        <a:pt x="103251" y="161163"/>
                        <a:pt x="109252" y="180308"/>
                        <a:pt x="114491" y="200311"/>
                      </a:cubicBezTo>
                      <a:cubicBezTo>
                        <a:pt x="119253" y="181070"/>
                        <a:pt x="125063" y="162306"/>
                        <a:pt x="131731" y="144018"/>
                      </a:cubicBezTo>
                      <a:lnTo>
                        <a:pt x="184499" y="95"/>
                      </a:lnTo>
                      <a:lnTo>
                        <a:pt x="226314" y="95"/>
                      </a:lnTo>
                      <a:lnTo>
                        <a:pt x="132398" y="251269"/>
                      </a:lnTo>
                      <a:cubicBezTo>
                        <a:pt x="122301" y="278416"/>
                        <a:pt x="114491" y="297085"/>
                        <a:pt x="108871" y="307277"/>
                      </a:cubicBezTo>
                      <a:cubicBezTo>
                        <a:pt x="101441" y="321088"/>
                        <a:pt x="92869" y="331184"/>
                        <a:pt x="83248" y="337661"/>
                      </a:cubicBezTo>
                      <a:cubicBezTo>
                        <a:pt x="73628" y="344138"/>
                        <a:pt x="62199" y="347282"/>
                        <a:pt x="48863" y="347282"/>
                      </a:cubicBezTo>
                      <a:cubicBezTo>
                        <a:pt x="40862" y="347186"/>
                        <a:pt x="31909" y="345472"/>
                        <a:pt x="22003" y="3421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ihandform: Form 183"/>
                <p:cNvSpPr/>
                <p:nvPr/>
              </p:nvSpPr>
              <p:spPr>
                <a:xfrm>
                  <a:off x="9941210" y="1285589"/>
                  <a:ext cx="120490" cy="336518"/>
                </a:xfrm>
                <a:custGeom>
                  <a:avLst/>
                  <a:gdLst>
                    <a:gd name="connsiteX0" fmla="*/ 114490 w 120490"/>
                    <a:gd name="connsiteY0" fmla="*/ 295847 h 336518"/>
                    <a:gd name="connsiteX1" fmla="*/ 120491 w 120490"/>
                    <a:gd name="connsiteY1" fmla="*/ 332804 h 336518"/>
                    <a:gd name="connsiteX2" fmla="*/ 88868 w 120490"/>
                    <a:gd name="connsiteY2" fmla="*/ 336518 h 336518"/>
                    <a:gd name="connsiteX3" fmla="*/ 53530 w 120490"/>
                    <a:gd name="connsiteY3" fmla="*/ 329279 h 336518"/>
                    <a:gd name="connsiteX4" fmla="*/ 35814 w 120490"/>
                    <a:gd name="connsiteY4" fmla="*/ 310325 h 336518"/>
                    <a:gd name="connsiteX5" fmla="*/ 30670 w 120490"/>
                    <a:gd name="connsiteY5" fmla="*/ 260890 h 336518"/>
                    <a:gd name="connsiteX6" fmla="*/ 30670 w 120490"/>
                    <a:gd name="connsiteY6" fmla="*/ 118872 h 336518"/>
                    <a:gd name="connsiteX7" fmla="*/ 0 w 120490"/>
                    <a:gd name="connsiteY7" fmla="*/ 118872 h 336518"/>
                    <a:gd name="connsiteX8" fmla="*/ 0 w 120490"/>
                    <a:gd name="connsiteY8" fmla="*/ 86297 h 336518"/>
                    <a:gd name="connsiteX9" fmla="*/ 30670 w 120490"/>
                    <a:gd name="connsiteY9" fmla="*/ 86297 h 336518"/>
                    <a:gd name="connsiteX10" fmla="*/ 30670 w 120490"/>
                    <a:gd name="connsiteY10" fmla="*/ 25146 h 336518"/>
                    <a:gd name="connsiteX11" fmla="*/ 72294 w 120490"/>
                    <a:gd name="connsiteY11" fmla="*/ 0 h 336518"/>
                    <a:gd name="connsiteX12" fmla="*/ 72294 w 120490"/>
                    <a:gd name="connsiteY12" fmla="*/ 86297 h 336518"/>
                    <a:gd name="connsiteX13" fmla="*/ 114395 w 120490"/>
                    <a:gd name="connsiteY13" fmla="*/ 86297 h 336518"/>
                    <a:gd name="connsiteX14" fmla="*/ 114395 w 120490"/>
                    <a:gd name="connsiteY14" fmla="*/ 118872 h 336518"/>
                    <a:gd name="connsiteX15" fmla="*/ 72294 w 120490"/>
                    <a:gd name="connsiteY15" fmla="*/ 118872 h 336518"/>
                    <a:gd name="connsiteX16" fmla="*/ 72294 w 120490"/>
                    <a:gd name="connsiteY16" fmla="*/ 263271 h 336518"/>
                    <a:gd name="connsiteX17" fmla="*/ 74485 w 120490"/>
                    <a:gd name="connsiteY17" fmla="*/ 286322 h 336518"/>
                    <a:gd name="connsiteX18" fmla="*/ 81724 w 120490"/>
                    <a:gd name="connsiteY18" fmla="*/ 294513 h 336518"/>
                    <a:gd name="connsiteX19" fmla="*/ 96012 w 120490"/>
                    <a:gd name="connsiteY19" fmla="*/ 297561 h 336518"/>
                    <a:gd name="connsiteX20" fmla="*/ 114490 w 120490"/>
                    <a:gd name="connsiteY20" fmla="*/ 295847 h 336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0490" h="336518">
                      <a:moveTo>
                        <a:pt x="114490" y="295847"/>
                      </a:moveTo>
                      <a:lnTo>
                        <a:pt x="120491" y="332804"/>
                      </a:lnTo>
                      <a:cubicBezTo>
                        <a:pt x="108680" y="335280"/>
                        <a:pt x="98203" y="336518"/>
                        <a:pt x="88868" y="336518"/>
                      </a:cubicBezTo>
                      <a:cubicBezTo>
                        <a:pt x="73628" y="336518"/>
                        <a:pt x="61913" y="334137"/>
                        <a:pt x="53530" y="329279"/>
                      </a:cubicBezTo>
                      <a:cubicBezTo>
                        <a:pt x="45148" y="324517"/>
                        <a:pt x="39243" y="318135"/>
                        <a:pt x="35814" y="310325"/>
                      </a:cubicBezTo>
                      <a:cubicBezTo>
                        <a:pt x="32385" y="302514"/>
                        <a:pt x="30670" y="286036"/>
                        <a:pt x="30670" y="260890"/>
                      </a:cubicBezTo>
                      <a:lnTo>
                        <a:pt x="30670" y="118872"/>
                      </a:lnTo>
                      <a:lnTo>
                        <a:pt x="0" y="118872"/>
                      </a:lnTo>
                      <a:lnTo>
                        <a:pt x="0" y="86297"/>
                      </a:lnTo>
                      <a:lnTo>
                        <a:pt x="30670" y="86297"/>
                      </a:lnTo>
                      <a:lnTo>
                        <a:pt x="30670" y="25146"/>
                      </a:lnTo>
                      <a:lnTo>
                        <a:pt x="72294" y="0"/>
                      </a:lnTo>
                      <a:lnTo>
                        <a:pt x="72294" y="86297"/>
                      </a:lnTo>
                      <a:lnTo>
                        <a:pt x="114395" y="86297"/>
                      </a:lnTo>
                      <a:lnTo>
                        <a:pt x="114395" y="118872"/>
                      </a:lnTo>
                      <a:lnTo>
                        <a:pt x="72294" y="118872"/>
                      </a:lnTo>
                      <a:lnTo>
                        <a:pt x="72294" y="263271"/>
                      </a:lnTo>
                      <a:cubicBezTo>
                        <a:pt x="72294" y="275177"/>
                        <a:pt x="73057" y="282892"/>
                        <a:pt x="74485" y="286322"/>
                      </a:cubicBezTo>
                      <a:cubicBezTo>
                        <a:pt x="76009" y="289751"/>
                        <a:pt x="78391" y="292417"/>
                        <a:pt x="81724" y="294513"/>
                      </a:cubicBezTo>
                      <a:cubicBezTo>
                        <a:pt x="85058" y="296513"/>
                        <a:pt x="89821" y="297561"/>
                        <a:pt x="96012" y="297561"/>
                      </a:cubicBezTo>
                      <a:cubicBezTo>
                        <a:pt x="100774" y="297466"/>
                        <a:pt x="106870" y="296894"/>
                        <a:pt x="114490" y="2958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ihandform: Form 184"/>
                <p:cNvSpPr/>
                <p:nvPr/>
              </p:nvSpPr>
              <p:spPr>
                <a:xfrm>
                  <a:off x="10096658" y="1277969"/>
                  <a:ext cx="201073" cy="340995"/>
                </a:xfrm>
                <a:custGeom>
                  <a:avLst/>
                  <a:gdLst>
                    <a:gd name="connsiteX0" fmla="*/ 0 w 201073"/>
                    <a:gd name="connsiteY0" fmla="*/ 340900 h 340995"/>
                    <a:gd name="connsiteX1" fmla="*/ 0 w 201073"/>
                    <a:gd name="connsiteY1" fmla="*/ 0 h 340995"/>
                    <a:gd name="connsiteX2" fmla="*/ 41815 w 201073"/>
                    <a:gd name="connsiteY2" fmla="*/ 0 h 340995"/>
                    <a:gd name="connsiteX3" fmla="*/ 41815 w 201073"/>
                    <a:gd name="connsiteY3" fmla="*/ 122301 h 340995"/>
                    <a:gd name="connsiteX4" fmla="*/ 115729 w 201073"/>
                    <a:gd name="connsiteY4" fmla="*/ 88392 h 340995"/>
                    <a:gd name="connsiteX5" fmla="*/ 163354 w 201073"/>
                    <a:gd name="connsiteY5" fmla="*/ 99251 h 340995"/>
                    <a:gd name="connsiteX6" fmla="*/ 192310 w 201073"/>
                    <a:gd name="connsiteY6" fmla="*/ 129159 h 340995"/>
                    <a:gd name="connsiteX7" fmla="*/ 201073 w 201073"/>
                    <a:gd name="connsiteY7" fmla="*/ 184499 h 340995"/>
                    <a:gd name="connsiteX8" fmla="*/ 201073 w 201073"/>
                    <a:gd name="connsiteY8" fmla="*/ 340995 h 340995"/>
                    <a:gd name="connsiteX9" fmla="*/ 159258 w 201073"/>
                    <a:gd name="connsiteY9" fmla="*/ 340995 h 340995"/>
                    <a:gd name="connsiteX10" fmla="*/ 159258 w 201073"/>
                    <a:gd name="connsiteY10" fmla="*/ 184404 h 340995"/>
                    <a:gd name="connsiteX11" fmla="*/ 145638 w 201073"/>
                    <a:gd name="connsiteY11" fmla="*/ 138684 h 340995"/>
                    <a:gd name="connsiteX12" fmla="*/ 107156 w 201073"/>
                    <a:gd name="connsiteY12" fmla="*/ 124396 h 340995"/>
                    <a:gd name="connsiteX13" fmla="*/ 72200 w 201073"/>
                    <a:gd name="connsiteY13" fmla="*/ 134017 h 340995"/>
                    <a:gd name="connsiteX14" fmla="*/ 48863 w 201073"/>
                    <a:gd name="connsiteY14" fmla="*/ 160211 h 340995"/>
                    <a:gd name="connsiteX15" fmla="*/ 41910 w 201073"/>
                    <a:gd name="connsiteY15" fmla="*/ 205835 h 340995"/>
                    <a:gd name="connsiteX16" fmla="*/ 41910 w 201073"/>
                    <a:gd name="connsiteY16" fmla="*/ 340900 h 340995"/>
                    <a:gd name="connsiteX17" fmla="*/ 0 w 201073"/>
                    <a:gd name="connsiteY17" fmla="*/ 340900 h 340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1073" h="340995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2301"/>
                      </a:lnTo>
                      <a:cubicBezTo>
                        <a:pt x="61341" y="99631"/>
                        <a:pt x="86011" y="88392"/>
                        <a:pt x="115729" y="88392"/>
                      </a:cubicBezTo>
                      <a:cubicBezTo>
                        <a:pt x="134017" y="88392"/>
                        <a:pt x="149924" y="92012"/>
                        <a:pt x="163354" y="99251"/>
                      </a:cubicBezTo>
                      <a:cubicBezTo>
                        <a:pt x="176784" y="106490"/>
                        <a:pt x="186500" y="116395"/>
                        <a:pt x="192310" y="129159"/>
                      </a:cubicBezTo>
                      <a:cubicBezTo>
                        <a:pt x="198120" y="141827"/>
                        <a:pt x="201073" y="160306"/>
                        <a:pt x="201073" y="184499"/>
                      </a:cubicBezTo>
                      <a:lnTo>
                        <a:pt x="201073" y="340995"/>
                      </a:lnTo>
                      <a:lnTo>
                        <a:pt x="159258" y="340995"/>
                      </a:lnTo>
                      <a:lnTo>
                        <a:pt x="159258" y="184404"/>
                      </a:lnTo>
                      <a:cubicBezTo>
                        <a:pt x="159258" y="163449"/>
                        <a:pt x="154686" y="148209"/>
                        <a:pt x="145638" y="138684"/>
                      </a:cubicBezTo>
                      <a:cubicBezTo>
                        <a:pt x="136589" y="129159"/>
                        <a:pt x="123730" y="124396"/>
                        <a:pt x="107156" y="124396"/>
                      </a:cubicBezTo>
                      <a:cubicBezTo>
                        <a:pt x="94774" y="124396"/>
                        <a:pt x="83058" y="127635"/>
                        <a:pt x="72200" y="134017"/>
                      </a:cubicBezTo>
                      <a:cubicBezTo>
                        <a:pt x="61246" y="140494"/>
                        <a:pt x="53436" y="149162"/>
                        <a:pt x="48863" y="160211"/>
                      </a:cubicBezTo>
                      <a:cubicBezTo>
                        <a:pt x="44196" y="171260"/>
                        <a:pt x="41910" y="186404"/>
                        <a:pt x="41910" y="205835"/>
                      </a:cubicBezTo>
                      <a:lnTo>
                        <a:pt x="41910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Freihandform: Form 185"/>
                <p:cNvSpPr/>
                <p:nvPr/>
              </p:nvSpPr>
              <p:spPr>
                <a:xfrm>
                  <a:off x="10347546" y="13663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2 h 258127"/>
                    <a:gd name="connsiteX3" fmla="*/ 117634 w 227742"/>
                    <a:gd name="connsiteY3" fmla="*/ 258127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8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2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8" y="223171"/>
                        <a:pt x="188309" y="237172"/>
                      </a:cubicBezTo>
                      <a:cubicBezTo>
                        <a:pt x="169831" y="251079"/>
                        <a:pt x="146304" y="258127"/>
                        <a:pt x="117634" y="258127"/>
                      </a:cubicBezTo>
                      <a:cubicBezTo>
                        <a:pt x="81534" y="258127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0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400" y="0"/>
                        <a:pt x="175355" y="11239"/>
                        <a:pt x="196310" y="33718"/>
                      </a:cubicBezTo>
                      <a:cubicBezTo>
                        <a:pt x="217265" y="56197"/>
                        <a:pt x="227743" y="87820"/>
                        <a:pt x="227743" y="128588"/>
                      </a:cubicBezTo>
                      <a:cubicBezTo>
                        <a:pt x="227743" y="131064"/>
                        <a:pt x="227648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2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1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958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ihandform: Form 186"/>
                <p:cNvSpPr/>
                <p:nvPr/>
              </p:nvSpPr>
              <p:spPr>
                <a:xfrm>
                  <a:off x="6978935" y="1811369"/>
                  <a:ext cx="254412" cy="340899"/>
                </a:xfrm>
                <a:custGeom>
                  <a:avLst/>
                  <a:gdLst>
                    <a:gd name="connsiteX0" fmla="*/ 0 w 254412"/>
                    <a:gd name="connsiteY0" fmla="*/ 340900 h 340899"/>
                    <a:gd name="connsiteX1" fmla="*/ 0 w 254412"/>
                    <a:gd name="connsiteY1" fmla="*/ 0 h 340899"/>
                    <a:gd name="connsiteX2" fmla="*/ 246507 w 254412"/>
                    <a:gd name="connsiteY2" fmla="*/ 0 h 340899"/>
                    <a:gd name="connsiteX3" fmla="*/ 246507 w 254412"/>
                    <a:gd name="connsiteY3" fmla="*/ 40196 h 340899"/>
                    <a:gd name="connsiteX4" fmla="*/ 45148 w 254412"/>
                    <a:gd name="connsiteY4" fmla="*/ 40196 h 340899"/>
                    <a:gd name="connsiteX5" fmla="*/ 45148 w 254412"/>
                    <a:gd name="connsiteY5" fmla="*/ 144590 h 340899"/>
                    <a:gd name="connsiteX6" fmla="*/ 233744 w 254412"/>
                    <a:gd name="connsiteY6" fmla="*/ 144590 h 340899"/>
                    <a:gd name="connsiteX7" fmla="*/ 233744 w 254412"/>
                    <a:gd name="connsiteY7" fmla="*/ 184595 h 340899"/>
                    <a:gd name="connsiteX8" fmla="*/ 45148 w 254412"/>
                    <a:gd name="connsiteY8" fmla="*/ 184595 h 340899"/>
                    <a:gd name="connsiteX9" fmla="*/ 45148 w 254412"/>
                    <a:gd name="connsiteY9" fmla="*/ 300609 h 340899"/>
                    <a:gd name="connsiteX10" fmla="*/ 254413 w 254412"/>
                    <a:gd name="connsiteY10" fmla="*/ 300609 h 340899"/>
                    <a:gd name="connsiteX11" fmla="*/ 254413 w 254412"/>
                    <a:gd name="connsiteY11" fmla="*/ 340805 h 340899"/>
                    <a:gd name="connsiteX12" fmla="*/ 0 w 254412"/>
                    <a:gd name="connsiteY12" fmla="*/ 340805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441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246507" y="0"/>
                      </a:lnTo>
                      <a:lnTo>
                        <a:pt x="246507" y="40196"/>
                      </a:lnTo>
                      <a:lnTo>
                        <a:pt x="45148" y="40196"/>
                      </a:lnTo>
                      <a:lnTo>
                        <a:pt x="45148" y="144590"/>
                      </a:lnTo>
                      <a:lnTo>
                        <a:pt x="233744" y="144590"/>
                      </a:lnTo>
                      <a:lnTo>
                        <a:pt x="233744" y="184595"/>
                      </a:lnTo>
                      <a:lnTo>
                        <a:pt x="45148" y="184595"/>
                      </a:lnTo>
                      <a:lnTo>
                        <a:pt x="45148" y="300609"/>
                      </a:lnTo>
                      <a:lnTo>
                        <a:pt x="254413" y="300609"/>
                      </a:lnTo>
                      <a:lnTo>
                        <a:pt x="254413" y="340805"/>
                      </a:lnTo>
                      <a:lnTo>
                        <a:pt x="0" y="340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ihandform: Form 187"/>
                <p:cNvSpPr/>
                <p:nvPr/>
              </p:nvSpPr>
              <p:spPr>
                <a:xfrm>
                  <a:off x="7289831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49 w 134302"/>
                    <a:gd name="connsiteY5" fmla="*/ 0 h 252698"/>
                    <a:gd name="connsiteX6" fmla="*/ 134302 w 134302"/>
                    <a:gd name="connsiteY6" fmla="*/ 13525 h 252698"/>
                    <a:gd name="connsiteX7" fmla="*/ 119920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79 w 134302"/>
                    <a:gd name="connsiteY9" fmla="*/ 51625 h 252698"/>
                    <a:gd name="connsiteX10" fmla="*/ 48958 w 134302"/>
                    <a:gd name="connsiteY10" fmla="*/ 74581 h 252698"/>
                    <a:gd name="connsiteX11" fmla="*/ 42005 w 134302"/>
                    <a:gd name="connsiteY11" fmla="*/ 123444 h 252698"/>
                    <a:gd name="connsiteX12" fmla="*/ 42005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49" y="0"/>
                      </a:cubicBezTo>
                      <a:cubicBezTo>
                        <a:pt x="105346" y="0"/>
                        <a:pt x="119729" y="4477"/>
                        <a:pt x="134302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2" y="64770"/>
                        <a:pt x="48958" y="74581"/>
                      </a:cubicBezTo>
                      <a:cubicBezTo>
                        <a:pt x="44291" y="89440"/>
                        <a:pt x="42005" y="105727"/>
                        <a:pt x="42005" y="123444"/>
                      </a:cubicBezTo>
                      <a:lnTo>
                        <a:pt x="4200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ihandform: Form 188"/>
                <p:cNvSpPr/>
                <p:nvPr/>
              </p:nvSpPr>
              <p:spPr>
                <a:xfrm>
                  <a:off x="7434706" y="1899666"/>
                  <a:ext cx="227457" cy="258127"/>
                </a:xfrm>
                <a:custGeom>
                  <a:avLst/>
                  <a:gdLst>
                    <a:gd name="connsiteX0" fmla="*/ 175355 w 227457"/>
                    <a:gd name="connsiteY0" fmla="*/ 222123 h 258127"/>
                    <a:gd name="connsiteX1" fmla="*/ 130588 w 227457"/>
                    <a:gd name="connsiteY1" fmla="*/ 250031 h 258127"/>
                    <a:gd name="connsiteX2" fmla="*/ 84391 w 227457"/>
                    <a:gd name="connsiteY2" fmla="*/ 258127 h 258127"/>
                    <a:gd name="connsiteX3" fmla="*/ 21812 w 227457"/>
                    <a:gd name="connsiteY3" fmla="*/ 238220 h 258127"/>
                    <a:gd name="connsiteX4" fmla="*/ 0 w 227457"/>
                    <a:gd name="connsiteY4" fmla="*/ 187452 h 258127"/>
                    <a:gd name="connsiteX5" fmla="*/ 8287 w 227457"/>
                    <a:gd name="connsiteY5" fmla="*/ 154305 h 258127"/>
                    <a:gd name="connsiteX6" fmla="*/ 29908 w 227457"/>
                    <a:gd name="connsiteY6" fmla="*/ 130207 h 258127"/>
                    <a:gd name="connsiteX7" fmla="*/ 60007 w 227457"/>
                    <a:gd name="connsiteY7" fmla="*/ 116491 h 258127"/>
                    <a:gd name="connsiteX8" fmla="*/ 97250 w 227457"/>
                    <a:gd name="connsiteY8" fmla="*/ 110204 h 258127"/>
                    <a:gd name="connsiteX9" fmla="*/ 171926 w 227457"/>
                    <a:gd name="connsiteY9" fmla="*/ 95821 h 258127"/>
                    <a:gd name="connsiteX10" fmla="*/ 172117 w 227457"/>
                    <a:gd name="connsiteY10" fmla="*/ 84868 h 258127"/>
                    <a:gd name="connsiteX11" fmla="*/ 160211 w 227457"/>
                    <a:gd name="connsiteY11" fmla="*/ 48863 h 258127"/>
                    <a:gd name="connsiteX12" fmla="*/ 112586 w 227457"/>
                    <a:gd name="connsiteY12" fmla="*/ 34671 h 258127"/>
                    <a:gd name="connsiteX13" fmla="*/ 68961 w 227457"/>
                    <a:gd name="connsiteY13" fmla="*/ 45053 h 258127"/>
                    <a:gd name="connsiteX14" fmla="*/ 48196 w 227457"/>
                    <a:gd name="connsiteY14" fmla="*/ 81724 h 258127"/>
                    <a:gd name="connsiteX15" fmla="*/ 7239 w 227457"/>
                    <a:gd name="connsiteY15" fmla="*/ 76105 h 258127"/>
                    <a:gd name="connsiteX16" fmla="*/ 25622 w 227457"/>
                    <a:gd name="connsiteY16" fmla="*/ 33623 h 258127"/>
                    <a:gd name="connsiteX17" fmla="*/ 62579 w 227457"/>
                    <a:gd name="connsiteY17" fmla="*/ 8763 h 258127"/>
                    <a:gd name="connsiteX18" fmla="*/ 118586 w 227457"/>
                    <a:gd name="connsiteY18" fmla="*/ 0 h 258127"/>
                    <a:gd name="connsiteX19" fmla="*/ 170021 w 227457"/>
                    <a:gd name="connsiteY19" fmla="*/ 7429 h 258127"/>
                    <a:gd name="connsiteX20" fmla="*/ 199072 w 227457"/>
                    <a:gd name="connsiteY20" fmla="*/ 26194 h 258127"/>
                    <a:gd name="connsiteX21" fmla="*/ 212122 w 227457"/>
                    <a:gd name="connsiteY21" fmla="*/ 54673 h 258127"/>
                    <a:gd name="connsiteX22" fmla="*/ 214217 w 227457"/>
                    <a:gd name="connsiteY22" fmla="*/ 93250 h 258127"/>
                    <a:gd name="connsiteX23" fmla="*/ 214217 w 227457"/>
                    <a:gd name="connsiteY23" fmla="*/ 149066 h 258127"/>
                    <a:gd name="connsiteX24" fmla="*/ 216884 w 227457"/>
                    <a:gd name="connsiteY24" fmla="*/ 222885 h 258127"/>
                    <a:gd name="connsiteX25" fmla="*/ 227457 w 227457"/>
                    <a:gd name="connsiteY25" fmla="*/ 252508 h 258127"/>
                    <a:gd name="connsiteX26" fmla="*/ 183737 w 227457"/>
                    <a:gd name="connsiteY26" fmla="*/ 252508 h 258127"/>
                    <a:gd name="connsiteX27" fmla="*/ 175355 w 227457"/>
                    <a:gd name="connsiteY27" fmla="*/ 222123 h 258127"/>
                    <a:gd name="connsiteX28" fmla="*/ 171831 w 227457"/>
                    <a:gd name="connsiteY28" fmla="*/ 128683 h 258127"/>
                    <a:gd name="connsiteX29" fmla="*/ 103441 w 227457"/>
                    <a:gd name="connsiteY29" fmla="*/ 144494 h 258127"/>
                    <a:gd name="connsiteX30" fmla="*/ 66961 w 227457"/>
                    <a:gd name="connsiteY30" fmla="*/ 152876 h 258127"/>
                    <a:gd name="connsiteX31" fmla="*/ 50482 w 227457"/>
                    <a:gd name="connsiteY31" fmla="*/ 166497 h 258127"/>
                    <a:gd name="connsiteX32" fmla="*/ 44672 w 227457"/>
                    <a:gd name="connsiteY32" fmla="*/ 186404 h 258127"/>
                    <a:gd name="connsiteX33" fmla="*/ 57340 w 227457"/>
                    <a:gd name="connsiteY33" fmla="*/ 214313 h 258127"/>
                    <a:gd name="connsiteX34" fmla="*/ 94393 w 227457"/>
                    <a:gd name="connsiteY34" fmla="*/ 225457 h 258127"/>
                    <a:gd name="connsiteX35" fmla="*/ 137446 w 227457"/>
                    <a:gd name="connsiteY35" fmla="*/ 214884 h 258127"/>
                    <a:gd name="connsiteX36" fmla="*/ 165163 w 227457"/>
                    <a:gd name="connsiteY36" fmla="*/ 185928 h 258127"/>
                    <a:gd name="connsiteX37" fmla="*/ 171926 w 227457"/>
                    <a:gd name="connsiteY37" fmla="*/ 144113 h 258127"/>
                    <a:gd name="connsiteX38" fmla="*/ 171926 w 227457"/>
                    <a:gd name="connsiteY38" fmla="*/ 128683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127">
                      <a:moveTo>
                        <a:pt x="175355" y="222123"/>
                      </a:moveTo>
                      <a:cubicBezTo>
                        <a:pt x="159829" y="235267"/>
                        <a:pt x="144971" y="244602"/>
                        <a:pt x="130588" y="250031"/>
                      </a:cubicBezTo>
                      <a:cubicBezTo>
                        <a:pt x="116205" y="255461"/>
                        <a:pt x="100870" y="258127"/>
                        <a:pt x="84391" y="258127"/>
                      </a:cubicBezTo>
                      <a:cubicBezTo>
                        <a:pt x="57245" y="258127"/>
                        <a:pt x="36386" y="251460"/>
                        <a:pt x="21812" y="238220"/>
                      </a:cubicBezTo>
                      <a:cubicBezTo>
                        <a:pt x="7239" y="224980"/>
                        <a:pt x="0" y="208026"/>
                        <a:pt x="0" y="187452"/>
                      </a:cubicBezTo>
                      <a:cubicBezTo>
                        <a:pt x="0" y="175355"/>
                        <a:pt x="2762" y="164306"/>
                        <a:pt x="8287" y="154305"/>
                      </a:cubicBezTo>
                      <a:cubicBezTo>
                        <a:pt x="13811" y="144304"/>
                        <a:pt x="20955" y="136303"/>
                        <a:pt x="29908" y="130207"/>
                      </a:cubicBezTo>
                      <a:cubicBezTo>
                        <a:pt x="38862" y="124206"/>
                        <a:pt x="48863" y="119634"/>
                        <a:pt x="60007" y="116491"/>
                      </a:cubicBezTo>
                      <a:cubicBezTo>
                        <a:pt x="68199" y="114300"/>
                        <a:pt x="80581" y="112204"/>
                        <a:pt x="97250" y="110204"/>
                      </a:cubicBezTo>
                      <a:cubicBezTo>
                        <a:pt x="131064" y="106204"/>
                        <a:pt x="155924" y="101346"/>
                        <a:pt x="171926" y="95821"/>
                      </a:cubicBezTo>
                      <a:cubicBezTo>
                        <a:pt x="172117" y="90106"/>
                        <a:pt x="172117" y="86487"/>
                        <a:pt x="172117" y="84868"/>
                      </a:cubicBezTo>
                      <a:cubicBezTo>
                        <a:pt x="172117" y="67818"/>
                        <a:pt x="168116" y="55817"/>
                        <a:pt x="160211" y="48863"/>
                      </a:cubicBezTo>
                      <a:cubicBezTo>
                        <a:pt x="149542" y="39433"/>
                        <a:pt x="133636" y="34671"/>
                        <a:pt x="112586" y="34671"/>
                      </a:cubicBezTo>
                      <a:cubicBezTo>
                        <a:pt x="92869" y="34671"/>
                        <a:pt x="78391" y="38100"/>
                        <a:pt x="68961" y="45053"/>
                      </a:cubicBezTo>
                      <a:cubicBezTo>
                        <a:pt x="59627" y="51911"/>
                        <a:pt x="52673" y="64198"/>
                        <a:pt x="48196" y="81724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099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6" y="0"/>
                        <a:pt x="118586" y="0"/>
                      </a:cubicBezTo>
                      <a:cubicBezTo>
                        <a:pt x="139637" y="0"/>
                        <a:pt x="156781" y="2476"/>
                        <a:pt x="170021" y="7429"/>
                      </a:cubicBezTo>
                      <a:cubicBezTo>
                        <a:pt x="183166" y="12382"/>
                        <a:pt x="192881" y="18669"/>
                        <a:pt x="199072" y="26194"/>
                      </a:cubicBezTo>
                      <a:cubicBezTo>
                        <a:pt x="205264" y="33719"/>
                        <a:pt x="209645" y="43244"/>
                        <a:pt x="212122" y="54673"/>
                      </a:cubicBezTo>
                      <a:cubicBezTo>
                        <a:pt x="213550" y="61817"/>
                        <a:pt x="214217" y="74676"/>
                        <a:pt x="214217" y="93250"/>
                      </a:cubicBezTo>
                      <a:lnTo>
                        <a:pt x="214217" y="149066"/>
                      </a:lnTo>
                      <a:cubicBezTo>
                        <a:pt x="214217" y="188023"/>
                        <a:pt x="215074" y="212598"/>
                        <a:pt x="216884" y="222885"/>
                      </a:cubicBezTo>
                      <a:cubicBezTo>
                        <a:pt x="218694" y="233172"/>
                        <a:pt x="222218" y="243078"/>
                        <a:pt x="227457" y="252508"/>
                      </a:cubicBezTo>
                      <a:lnTo>
                        <a:pt x="183737" y="252508"/>
                      </a:lnTo>
                      <a:cubicBezTo>
                        <a:pt x="179356" y="243935"/>
                        <a:pt x="176594" y="233744"/>
                        <a:pt x="175355" y="222123"/>
                      </a:cubicBezTo>
                      <a:close/>
                      <a:moveTo>
                        <a:pt x="171831" y="128683"/>
                      </a:moveTo>
                      <a:cubicBezTo>
                        <a:pt x="156591" y="134874"/>
                        <a:pt x="133826" y="140208"/>
                        <a:pt x="103441" y="144494"/>
                      </a:cubicBezTo>
                      <a:cubicBezTo>
                        <a:pt x="86201" y="146971"/>
                        <a:pt x="74104" y="149733"/>
                        <a:pt x="66961" y="152876"/>
                      </a:cubicBezTo>
                      <a:cubicBezTo>
                        <a:pt x="59817" y="156019"/>
                        <a:pt x="54292" y="160496"/>
                        <a:pt x="50482" y="166497"/>
                      </a:cubicBezTo>
                      <a:cubicBezTo>
                        <a:pt x="46577" y="172498"/>
                        <a:pt x="44672" y="179070"/>
                        <a:pt x="44672" y="186404"/>
                      </a:cubicBezTo>
                      <a:cubicBezTo>
                        <a:pt x="44672" y="197548"/>
                        <a:pt x="48863" y="206883"/>
                        <a:pt x="57340" y="214313"/>
                      </a:cubicBezTo>
                      <a:cubicBezTo>
                        <a:pt x="65818" y="221742"/>
                        <a:pt x="78200" y="225457"/>
                        <a:pt x="94393" y="225457"/>
                      </a:cubicBezTo>
                      <a:cubicBezTo>
                        <a:pt x="110490" y="225457"/>
                        <a:pt x="124873" y="221932"/>
                        <a:pt x="137446" y="214884"/>
                      </a:cubicBezTo>
                      <a:cubicBezTo>
                        <a:pt x="150019" y="207836"/>
                        <a:pt x="159258" y="198215"/>
                        <a:pt x="165163" y="185928"/>
                      </a:cubicBezTo>
                      <a:cubicBezTo>
                        <a:pt x="169640" y="176498"/>
                        <a:pt x="171926" y="162496"/>
                        <a:pt x="171926" y="144113"/>
                      </a:cubicBezTo>
                      <a:lnTo>
                        <a:pt x="171926" y="128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ihandform: Form 189"/>
                <p:cNvSpPr/>
                <p:nvPr/>
              </p:nvSpPr>
              <p:spPr>
                <a:xfrm>
                  <a:off x="7697025" y="1899951"/>
                  <a:ext cx="205168" cy="258127"/>
                </a:xfrm>
                <a:custGeom>
                  <a:avLst/>
                  <a:gdLst>
                    <a:gd name="connsiteX0" fmla="*/ 0 w 205168"/>
                    <a:gd name="connsiteY0" fmla="*/ 178594 h 258127"/>
                    <a:gd name="connsiteX1" fmla="*/ 41434 w 205168"/>
                    <a:gd name="connsiteY1" fmla="*/ 172117 h 258127"/>
                    <a:gd name="connsiteX2" fmla="*/ 60865 w 205168"/>
                    <a:gd name="connsiteY2" fmla="*/ 210217 h 258127"/>
                    <a:gd name="connsiteX3" fmla="*/ 105442 w 205168"/>
                    <a:gd name="connsiteY3" fmla="*/ 223456 h 258127"/>
                    <a:gd name="connsiteX4" fmla="*/ 148209 w 205168"/>
                    <a:gd name="connsiteY4" fmla="*/ 211741 h 258127"/>
                    <a:gd name="connsiteX5" fmla="*/ 162115 w 205168"/>
                    <a:gd name="connsiteY5" fmla="*/ 184213 h 258127"/>
                    <a:gd name="connsiteX6" fmla="*/ 149828 w 205168"/>
                    <a:gd name="connsiteY6" fmla="*/ 161925 h 258127"/>
                    <a:gd name="connsiteX7" fmla="*/ 107061 w 205168"/>
                    <a:gd name="connsiteY7" fmla="*/ 147733 h 258127"/>
                    <a:gd name="connsiteX8" fmla="*/ 43243 w 205168"/>
                    <a:gd name="connsiteY8" fmla="*/ 127635 h 258127"/>
                    <a:gd name="connsiteX9" fmla="*/ 16288 w 205168"/>
                    <a:gd name="connsiteY9" fmla="*/ 104204 h 258127"/>
                    <a:gd name="connsiteX10" fmla="*/ 7144 w 205168"/>
                    <a:gd name="connsiteY10" fmla="*/ 71056 h 258127"/>
                    <a:gd name="connsiteX11" fmla="*/ 14668 w 205168"/>
                    <a:gd name="connsiteY11" fmla="*/ 40481 h 258127"/>
                    <a:gd name="connsiteX12" fmla="*/ 35242 w 205168"/>
                    <a:gd name="connsiteY12" fmla="*/ 17145 h 258127"/>
                    <a:gd name="connsiteX13" fmla="*/ 61817 w 205168"/>
                    <a:gd name="connsiteY13" fmla="*/ 4953 h 258127"/>
                    <a:gd name="connsiteX14" fmla="*/ 98012 w 205168"/>
                    <a:gd name="connsiteY14" fmla="*/ 0 h 258127"/>
                    <a:gd name="connsiteX15" fmla="*/ 149066 w 205168"/>
                    <a:gd name="connsiteY15" fmla="*/ 8382 h 258127"/>
                    <a:gd name="connsiteX16" fmla="*/ 181546 w 205168"/>
                    <a:gd name="connsiteY16" fmla="*/ 31052 h 258127"/>
                    <a:gd name="connsiteX17" fmla="*/ 195929 w 205168"/>
                    <a:gd name="connsiteY17" fmla="*/ 69342 h 258127"/>
                    <a:gd name="connsiteX18" fmla="*/ 154972 w 205168"/>
                    <a:gd name="connsiteY18" fmla="*/ 74962 h 258127"/>
                    <a:gd name="connsiteX19" fmla="*/ 138779 w 205168"/>
                    <a:gd name="connsiteY19" fmla="*/ 45148 h 258127"/>
                    <a:gd name="connsiteX20" fmla="*/ 100965 w 205168"/>
                    <a:gd name="connsiteY20" fmla="*/ 34480 h 258127"/>
                    <a:gd name="connsiteX21" fmla="*/ 59817 w 205168"/>
                    <a:gd name="connsiteY21" fmla="*/ 44005 h 258127"/>
                    <a:gd name="connsiteX22" fmla="*/ 47530 w 205168"/>
                    <a:gd name="connsiteY22" fmla="*/ 66294 h 258127"/>
                    <a:gd name="connsiteX23" fmla="*/ 52673 w 205168"/>
                    <a:gd name="connsiteY23" fmla="*/ 80963 h 258127"/>
                    <a:gd name="connsiteX24" fmla="*/ 68675 w 205168"/>
                    <a:gd name="connsiteY24" fmla="*/ 92107 h 258127"/>
                    <a:gd name="connsiteX25" fmla="*/ 105632 w 205168"/>
                    <a:gd name="connsiteY25" fmla="*/ 102775 h 258127"/>
                    <a:gd name="connsiteX26" fmla="*/ 167640 w 205168"/>
                    <a:gd name="connsiteY26" fmla="*/ 122206 h 258127"/>
                    <a:gd name="connsiteX27" fmla="*/ 195167 w 205168"/>
                    <a:gd name="connsiteY27" fmla="*/ 144209 h 258127"/>
                    <a:gd name="connsiteX28" fmla="*/ 205168 w 205168"/>
                    <a:gd name="connsiteY28" fmla="*/ 180023 h 258127"/>
                    <a:gd name="connsiteX29" fmla="*/ 192976 w 205168"/>
                    <a:gd name="connsiteY29" fmla="*/ 219456 h 258127"/>
                    <a:gd name="connsiteX30" fmla="*/ 157734 w 205168"/>
                    <a:gd name="connsiteY30" fmla="*/ 248031 h 258127"/>
                    <a:gd name="connsiteX31" fmla="*/ 105632 w 205168"/>
                    <a:gd name="connsiteY31" fmla="*/ 258127 h 258127"/>
                    <a:gd name="connsiteX32" fmla="*/ 32290 w 205168"/>
                    <a:gd name="connsiteY32" fmla="*/ 238125 h 258127"/>
                    <a:gd name="connsiteX33" fmla="*/ 0 w 205168"/>
                    <a:gd name="connsiteY33" fmla="*/ 17859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5168" h="258127">
                      <a:moveTo>
                        <a:pt x="0" y="178594"/>
                      </a:moveTo>
                      <a:lnTo>
                        <a:pt x="41434" y="172117"/>
                      </a:lnTo>
                      <a:cubicBezTo>
                        <a:pt x="43720" y="188690"/>
                        <a:pt x="50197" y="201454"/>
                        <a:pt x="60865" y="210217"/>
                      </a:cubicBezTo>
                      <a:cubicBezTo>
                        <a:pt x="71533" y="219075"/>
                        <a:pt x="86296" y="223456"/>
                        <a:pt x="105442" y="223456"/>
                      </a:cubicBezTo>
                      <a:cubicBezTo>
                        <a:pt x="124682" y="223456"/>
                        <a:pt x="138970" y="219551"/>
                        <a:pt x="148209" y="211741"/>
                      </a:cubicBezTo>
                      <a:cubicBezTo>
                        <a:pt x="157543" y="203930"/>
                        <a:pt x="162115" y="194691"/>
                        <a:pt x="162115" y="184213"/>
                      </a:cubicBezTo>
                      <a:cubicBezTo>
                        <a:pt x="162115" y="174784"/>
                        <a:pt x="158020" y="167354"/>
                        <a:pt x="149828" y="161925"/>
                      </a:cubicBezTo>
                      <a:cubicBezTo>
                        <a:pt x="144113" y="158210"/>
                        <a:pt x="129826" y="153448"/>
                        <a:pt x="107061" y="147733"/>
                      </a:cubicBezTo>
                      <a:cubicBezTo>
                        <a:pt x="76390" y="140017"/>
                        <a:pt x="55054" y="133255"/>
                        <a:pt x="43243" y="127635"/>
                      </a:cubicBezTo>
                      <a:cubicBezTo>
                        <a:pt x="31432" y="122015"/>
                        <a:pt x="22384" y="114109"/>
                        <a:pt x="16288" y="104204"/>
                      </a:cubicBezTo>
                      <a:cubicBezTo>
                        <a:pt x="10192" y="94202"/>
                        <a:pt x="7144" y="83153"/>
                        <a:pt x="7144" y="71056"/>
                      </a:cubicBezTo>
                      <a:cubicBezTo>
                        <a:pt x="7144" y="60007"/>
                        <a:pt x="9620" y="49816"/>
                        <a:pt x="14668" y="40481"/>
                      </a:cubicBezTo>
                      <a:cubicBezTo>
                        <a:pt x="19717" y="31147"/>
                        <a:pt x="26575" y="23336"/>
                        <a:pt x="35242" y="17145"/>
                      </a:cubicBezTo>
                      <a:cubicBezTo>
                        <a:pt x="41719" y="12382"/>
                        <a:pt x="50673" y="8287"/>
                        <a:pt x="61817" y="4953"/>
                      </a:cubicBezTo>
                      <a:cubicBezTo>
                        <a:pt x="73057" y="1619"/>
                        <a:pt x="85153" y="0"/>
                        <a:pt x="98012" y="0"/>
                      </a:cubicBezTo>
                      <a:cubicBezTo>
                        <a:pt x="117348" y="0"/>
                        <a:pt x="134398" y="2762"/>
                        <a:pt x="149066" y="8382"/>
                      </a:cubicBezTo>
                      <a:cubicBezTo>
                        <a:pt x="163734" y="14002"/>
                        <a:pt x="174498" y="21527"/>
                        <a:pt x="181546" y="31052"/>
                      </a:cubicBezTo>
                      <a:cubicBezTo>
                        <a:pt x="188500" y="40577"/>
                        <a:pt x="193357" y="53340"/>
                        <a:pt x="195929" y="69342"/>
                      </a:cubicBezTo>
                      <a:lnTo>
                        <a:pt x="154972" y="74962"/>
                      </a:lnTo>
                      <a:cubicBezTo>
                        <a:pt x="153067" y="62294"/>
                        <a:pt x="147733" y="52292"/>
                        <a:pt x="138779" y="45148"/>
                      </a:cubicBezTo>
                      <a:cubicBezTo>
                        <a:pt x="129826" y="38005"/>
                        <a:pt x="117253" y="34480"/>
                        <a:pt x="100965" y="34480"/>
                      </a:cubicBezTo>
                      <a:cubicBezTo>
                        <a:pt x="81724" y="34480"/>
                        <a:pt x="68008" y="37624"/>
                        <a:pt x="59817" y="44005"/>
                      </a:cubicBezTo>
                      <a:cubicBezTo>
                        <a:pt x="51625" y="50387"/>
                        <a:pt x="47530" y="57817"/>
                        <a:pt x="47530" y="66294"/>
                      </a:cubicBezTo>
                      <a:cubicBezTo>
                        <a:pt x="47530" y="71723"/>
                        <a:pt x="49244" y="76581"/>
                        <a:pt x="52673" y="80963"/>
                      </a:cubicBezTo>
                      <a:cubicBezTo>
                        <a:pt x="56102" y="85439"/>
                        <a:pt x="61436" y="89154"/>
                        <a:pt x="68675" y="92107"/>
                      </a:cubicBezTo>
                      <a:cubicBezTo>
                        <a:pt x="72866" y="93631"/>
                        <a:pt x="85153" y="97250"/>
                        <a:pt x="105632" y="102775"/>
                      </a:cubicBezTo>
                      <a:cubicBezTo>
                        <a:pt x="135255" y="110680"/>
                        <a:pt x="155924" y="117157"/>
                        <a:pt x="167640" y="122206"/>
                      </a:cubicBezTo>
                      <a:cubicBezTo>
                        <a:pt x="179356" y="127254"/>
                        <a:pt x="188500" y="134588"/>
                        <a:pt x="195167" y="144209"/>
                      </a:cubicBezTo>
                      <a:cubicBezTo>
                        <a:pt x="201834" y="153829"/>
                        <a:pt x="205168" y="165735"/>
                        <a:pt x="205168" y="180023"/>
                      </a:cubicBezTo>
                      <a:cubicBezTo>
                        <a:pt x="205168" y="193929"/>
                        <a:pt x="201073" y="207073"/>
                        <a:pt x="192976" y="219456"/>
                      </a:cubicBezTo>
                      <a:cubicBezTo>
                        <a:pt x="184880" y="231743"/>
                        <a:pt x="173069" y="241268"/>
                        <a:pt x="157734" y="248031"/>
                      </a:cubicBezTo>
                      <a:cubicBezTo>
                        <a:pt x="142399" y="254794"/>
                        <a:pt x="125063" y="258127"/>
                        <a:pt x="105632" y="258127"/>
                      </a:cubicBezTo>
                      <a:cubicBezTo>
                        <a:pt x="73533" y="258127"/>
                        <a:pt x="49054" y="251460"/>
                        <a:pt x="32290" y="238125"/>
                      </a:cubicBezTo>
                      <a:cubicBezTo>
                        <a:pt x="15335" y="224600"/>
                        <a:pt x="4667" y="204788"/>
                        <a:pt x="0" y="1785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5" name="Freihandform: Form 190"/>
                <p:cNvSpPr/>
                <p:nvPr/>
              </p:nvSpPr>
              <p:spPr>
                <a:xfrm>
                  <a:off x="7951818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30 w 334613"/>
                    <a:gd name="connsiteY15" fmla="*/ 42958 h 252698"/>
                    <a:gd name="connsiteX16" fmla="*/ 248983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4 w 334613"/>
                    <a:gd name="connsiteY24" fmla="*/ 45720 h 252698"/>
                    <a:gd name="connsiteX25" fmla="*/ 48577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8" y="3715"/>
                        <a:pt x="95917" y="0"/>
                        <a:pt x="112300" y="0"/>
                      </a:cubicBezTo>
                      <a:cubicBezTo>
                        <a:pt x="130588" y="0"/>
                        <a:pt x="145637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3" y="47530"/>
                        <a:pt x="274130" y="42958"/>
                      </a:cubicBezTo>
                      <a:cubicBezTo>
                        <a:pt x="266986" y="38481"/>
                        <a:pt x="258604" y="36195"/>
                        <a:pt x="248983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4" y="45720"/>
                      </a:cubicBezTo>
                      <a:cubicBezTo>
                        <a:pt x="60293" y="51911"/>
                        <a:pt x="53054" y="60960"/>
                        <a:pt x="48577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6" name="Freihandform: Form 191"/>
                <p:cNvSpPr/>
                <p:nvPr/>
              </p:nvSpPr>
              <p:spPr>
                <a:xfrm>
                  <a:off x="8347582" y="19052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5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1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70 h 252507"/>
                    <a:gd name="connsiteX10" fmla="*/ 44387 w 200120"/>
                    <a:gd name="connsiteY10" fmla="*/ 181166 h 252507"/>
                    <a:gd name="connsiteX11" fmla="*/ 61151 w 200120"/>
                    <a:gd name="connsiteY11" fmla="*/ 207073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5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1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70"/>
                      </a:lnTo>
                      <a:cubicBezTo>
                        <a:pt x="41815" y="158782"/>
                        <a:pt x="42672" y="173546"/>
                        <a:pt x="44387" y="181166"/>
                      </a:cubicBezTo>
                      <a:cubicBezTo>
                        <a:pt x="47054" y="192215"/>
                        <a:pt x="52578" y="200787"/>
                        <a:pt x="61151" y="207073"/>
                      </a:cubicBezTo>
                      <a:cubicBezTo>
                        <a:pt x="69628" y="213360"/>
                        <a:pt x="80201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6" y="191643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7" name="Freihandform: Form 192"/>
                <p:cNvSpPr/>
                <p:nvPr/>
              </p:nvSpPr>
              <p:spPr>
                <a:xfrm>
                  <a:off x="8596756" y="1899951"/>
                  <a:ext cx="205168" cy="258127"/>
                </a:xfrm>
                <a:custGeom>
                  <a:avLst/>
                  <a:gdLst>
                    <a:gd name="connsiteX0" fmla="*/ 0 w 205168"/>
                    <a:gd name="connsiteY0" fmla="*/ 178594 h 258127"/>
                    <a:gd name="connsiteX1" fmla="*/ 41434 w 205168"/>
                    <a:gd name="connsiteY1" fmla="*/ 172117 h 258127"/>
                    <a:gd name="connsiteX2" fmla="*/ 60865 w 205168"/>
                    <a:gd name="connsiteY2" fmla="*/ 210217 h 258127"/>
                    <a:gd name="connsiteX3" fmla="*/ 105442 w 205168"/>
                    <a:gd name="connsiteY3" fmla="*/ 223456 h 258127"/>
                    <a:gd name="connsiteX4" fmla="*/ 148209 w 205168"/>
                    <a:gd name="connsiteY4" fmla="*/ 211741 h 258127"/>
                    <a:gd name="connsiteX5" fmla="*/ 162115 w 205168"/>
                    <a:gd name="connsiteY5" fmla="*/ 184213 h 258127"/>
                    <a:gd name="connsiteX6" fmla="*/ 149828 w 205168"/>
                    <a:gd name="connsiteY6" fmla="*/ 161925 h 258127"/>
                    <a:gd name="connsiteX7" fmla="*/ 107061 w 205168"/>
                    <a:gd name="connsiteY7" fmla="*/ 147733 h 258127"/>
                    <a:gd name="connsiteX8" fmla="*/ 43244 w 205168"/>
                    <a:gd name="connsiteY8" fmla="*/ 127635 h 258127"/>
                    <a:gd name="connsiteX9" fmla="*/ 16288 w 205168"/>
                    <a:gd name="connsiteY9" fmla="*/ 104204 h 258127"/>
                    <a:gd name="connsiteX10" fmla="*/ 7144 w 205168"/>
                    <a:gd name="connsiteY10" fmla="*/ 71056 h 258127"/>
                    <a:gd name="connsiteX11" fmla="*/ 14669 w 205168"/>
                    <a:gd name="connsiteY11" fmla="*/ 40481 h 258127"/>
                    <a:gd name="connsiteX12" fmla="*/ 35242 w 205168"/>
                    <a:gd name="connsiteY12" fmla="*/ 17145 h 258127"/>
                    <a:gd name="connsiteX13" fmla="*/ 61817 w 205168"/>
                    <a:gd name="connsiteY13" fmla="*/ 4953 h 258127"/>
                    <a:gd name="connsiteX14" fmla="*/ 98012 w 205168"/>
                    <a:gd name="connsiteY14" fmla="*/ 0 h 258127"/>
                    <a:gd name="connsiteX15" fmla="*/ 149066 w 205168"/>
                    <a:gd name="connsiteY15" fmla="*/ 8382 h 258127"/>
                    <a:gd name="connsiteX16" fmla="*/ 181546 w 205168"/>
                    <a:gd name="connsiteY16" fmla="*/ 31052 h 258127"/>
                    <a:gd name="connsiteX17" fmla="*/ 195929 w 205168"/>
                    <a:gd name="connsiteY17" fmla="*/ 69342 h 258127"/>
                    <a:gd name="connsiteX18" fmla="*/ 154972 w 205168"/>
                    <a:gd name="connsiteY18" fmla="*/ 74962 h 258127"/>
                    <a:gd name="connsiteX19" fmla="*/ 138779 w 205168"/>
                    <a:gd name="connsiteY19" fmla="*/ 45148 h 258127"/>
                    <a:gd name="connsiteX20" fmla="*/ 100965 w 205168"/>
                    <a:gd name="connsiteY20" fmla="*/ 34480 h 258127"/>
                    <a:gd name="connsiteX21" fmla="*/ 59817 w 205168"/>
                    <a:gd name="connsiteY21" fmla="*/ 44005 h 258127"/>
                    <a:gd name="connsiteX22" fmla="*/ 47530 w 205168"/>
                    <a:gd name="connsiteY22" fmla="*/ 66294 h 258127"/>
                    <a:gd name="connsiteX23" fmla="*/ 52673 w 205168"/>
                    <a:gd name="connsiteY23" fmla="*/ 80963 h 258127"/>
                    <a:gd name="connsiteX24" fmla="*/ 68675 w 205168"/>
                    <a:gd name="connsiteY24" fmla="*/ 92107 h 258127"/>
                    <a:gd name="connsiteX25" fmla="*/ 105632 w 205168"/>
                    <a:gd name="connsiteY25" fmla="*/ 102775 h 258127"/>
                    <a:gd name="connsiteX26" fmla="*/ 167640 w 205168"/>
                    <a:gd name="connsiteY26" fmla="*/ 122206 h 258127"/>
                    <a:gd name="connsiteX27" fmla="*/ 195167 w 205168"/>
                    <a:gd name="connsiteY27" fmla="*/ 144209 h 258127"/>
                    <a:gd name="connsiteX28" fmla="*/ 205169 w 205168"/>
                    <a:gd name="connsiteY28" fmla="*/ 180023 h 258127"/>
                    <a:gd name="connsiteX29" fmla="*/ 192977 w 205168"/>
                    <a:gd name="connsiteY29" fmla="*/ 219456 h 258127"/>
                    <a:gd name="connsiteX30" fmla="*/ 157734 w 205168"/>
                    <a:gd name="connsiteY30" fmla="*/ 248031 h 258127"/>
                    <a:gd name="connsiteX31" fmla="*/ 105632 w 205168"/>
                    <a:gd name="connsiteY31" fmla="*/ 258127 h 258127"/>
                    <a:gd name="connsiteX32" fmla="*/ 32290 w 205168"/>
                    <a:gd name="connsiteY32" fmla="*/ 238125 h 258127"/>
                    <a:gd name="connsiteX33" fmla="*/ 0 w 205168"/>
                    <a:gd name="connsiteY33" fmla="*/ 17859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5168" h="258127">
                      <a:moveTo>
                        <a:pt x="0" y="178594"/>
                      </a:moveTo>
                      <a:lnTo>
                        <a:pt x="41434" y="172117"/>
                      </a:lnTo>
                      <a:cubicBezTo>
                        <a:pt x="43720" y="188690"/>
                        <a:pt x="50197" y="201454"/>
                        <a:pt x="60865" y="210217"/>
                      </a:cubicBezTo>
                      <a:cubicBezTo>
                        <a:pt x="71533" y="219075"/>
                        <a:pt x="86296" y="223456"/>
                        <a:pt x="105442" y="223456"/>
                      </a:cubicBezTo>
                      <a:cubicBezTo>
                        <a:pt x="124682" y="223456"/>
                        <a:pt x="138970" y="219551"/>
                        <a:pt x="148209" y="211741"/>
                      </a:cubicBezTo>
                      <a:cubicBezTo>
                        <a:pt x="157544" y="203930"/>
                        <a:pt x="162115" y="194691"/>
                        <a:pt x="162115" y="184213"/>
                      </a:cubicBezTo>
                      <a:cubicBezTo>
                        <a:pt x="162115" y="174784"/>
                        <a:pt x="158020" y="167354"/>
                        <a:pt x="149828" y="161925"/>
                      </a:cubicBezTo>
                      <a:cubicBezTo>
                        <a:pt x="144113" y="158210"/>
                        <a:pt x="129826" y="153448"/>
                        <a:pt x="107061" y="147733"/>
                      </a:cubicBezTo>
                      <a:cubicBezTo>
                        <a:pt x="76390" y="140017"/>
                        <a:pt x="55054" y="133255"/>
                        <a:pt x="43244" y="127635"/>
                      </a:cubicBezTo>
                      <a:cubicBezTo>
                        <a:pt x="31432" y="122015"/>
                        <a:pt x="22384" y="114109"/>
                        <a:pt x="16288" y="104204"/>
                      </a:cubicBezTo>
                      <a:cubicBezTo>
                        <a:pt x="10192" y="94202"/>
                        <a:pt x="7144" y="83153"/>
                        <a:pt x="7144" y="71056"/>
                      </a:cubicBezTo>
                      <a:cubicBezTo>
                        <a:pt x="7144" y="60007"/>
                        <a:pt x="9620" y="49816"/>
                        <a:pt x="14669" y="40481"/>
                      </a:cubicBezTo>
                      <a:cubicBezTo>
                        <a:pt x="19717" y="31147"/>
                        <a:pt x="26575" y="23336"/>
                        <a:pt x="35242" y="17145"/>
                      </a:cubicBezTo>
                      <a:cubicBezTo>
                        <a:pt x="41720" y="12382"/>
                        <a:pt x="50673" y="8287"/>
                        <a:pt x="61817" y="4953"/>
                      </a:cubicBezTo>
                      <a:cubicBezTo>
                        <a:pt x="73057" y="1619"/>
                        <a:pt x="85154" y="0"/>
                        <a:pt x="98012" y="0"/>
                      </a:cubicBezTo>
                      <a:cubicBezTo>
                        <a:pt x="117348" y="0"/>
                        <a:pt x="134398" y="2762"/>
                        <a:pt x="149066" y="8382"/>
                      </a:cubicBezTo>
                      <a:cubicBezTo>
                        <a:pt x="163735" y="14002"/>
                        <a:pt x="174498" y="21527"/>
                        <a:pt x="181546" y="31052"/>
                      </a:cubicBezTo>
                      <a:cubicBezTo>
                        <a:pt x="188500" y="40577"/>
                        <a:pt x="193357" y="53340"/>
                        <a:pt x="195929" y="69342"/>
                      </a:cubicBezTo>
                      <a:lnTo>
                        <a:pt x="154972" y="74962"/>
                      </a:lnTo>
                      <a:cubicBezTo>
                        <a:pt x="153067" y="62294"/>
                        <a:pt x="147733" y="52292"/>
                        <a:pt x="138779" y="45148"/>
                      </a:cubicBezTo>
                      <a:cubicBezTo>
                        <a:pt x="129826" y="38005"/>
                        <a:pt x="117253" y="34480"/>
                        <a:pt x="100965" y="34480"/>
                      </a:cubicBezTo>
                      <a:cubicBezTo>
                        <a:pt x="81724" y="34480"/>
                        <a:pt x="68008" y="37624"/>
                        <a:pt x="59817" y="44005"/>
                      </a:cubicBezTo>
                      <a:cubicBezTo>
                        <a:pt x="51625" y="50387"/>
                        <a:pt x="47530" y="57817"/>
                        <a:pt x="47530" y="66294"/>
                      </a:cubicBezTo>
                      <a:cubicBezTo>
                        <a:pt x="47530" y="71723"/>
                        <a:pt x="49244" y="76581"/>
                        <a:pt x="52673" y="80963"/>
                      </a:cubicBezTo>
                      <a:cubicBezTo>
                        <a:pt x="56102" y="85439"/>
                        <a:pt x="61436" y="89154"/>
                        <a:pt x="68675" y="92107"/>
                      </a:cubicBezTo>
                      <a:cubicBezTo>
                        <a:pt x="72866" y="93631"/>
                        <a:pt x="85154" y="97250"/>
                        <a:pt x="105632" y="102775"/>
                      </a:cubicBezTo>
                      <a:cubicBezTo>
                        <a:pt x="135255" y="110680"/>
                        <a:pt x="155924" y="117157"/>
                        <a:pt x="167640" y="122206"/>
                      </a:cubicBezTo>
                      <a:cubicBezTo>
                        <a:pt x="179356" y="127254"/>
                        <a:pt x="188500" y="134588"/>
                        <a:pt x="195167" y="144209"/>
                      </a:cubicBezTo>
                      <a:cubicBezTo>
                        <a:pt x="201835" y="153829"/>
                        <a:pt x="205169" y="165735"/>
                        <a:pt x="205169" y="180023"/>
                      </a:cubicBezTo>
                      <a:cubicBezTo>
                        <a:pt x="205169" y="193929"/>
                        <a:pt x="201073" y="207073"/>
                        <a:pt x="192977" y="219456"/>
                      </a:cubicBezTo>
                      <a:cubicBezTo>
                        <a:pt x="184880" y="231743"/>
                        <a:pt x="173069" y="241268"/>
                        <a:pt x="157734" y="248031"/>
                      </a:cubicBezTo>
                      <a:cubicBezTo>
                        <a:pt x="142399" y="254794"/>
                        <a:pt x="125063" y="258127"/>
                        <a:pt x="105632" y="258127"/>
                      </a:cubicBezTo>
                      <a:cubicBezTo>
                        <a:pt x="73533" y="258127"/>
                        <a:pt x="49054" y="251460"/>
                        <a:pt x="32290" y="238125"/>
                      </a:cubicBezTo>
                      <a:cubicBezTo>
                        <a:pt x="15335" y="224600"/>
                        <a:pt x="4572" y="204788"/>
                        <a:pt x="0" y="1785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8" name="Freihandform: Form 193"/>
                <p:cNvSpPr/>
                <p:nvPr/>
              </p:nvSpPr>
              <p:spPr>
                <a:xfrm>
                  <a:off x="8846692" y="1871948"/>
                  <a:ext cx="225075" cy="225266"/>
                </a:xfrm>
                <a:custGeom>
                  <a:avLst/>
                  <a:gdLst>
                    <a:gd name="connsiteX0" fmla="*/ 92773 w 225075"/>
                    <a:gd name="connsiteY0" fmla="*/ 225266 h 225266"/>
                    <a:gd name="connsiteX1" fmla="*/ 92773 w 225075"/>
                    <a:gd name="connsiteY1" fmla="*/ 131826 h 225266"/>
                    <a:gd name="connsiteX2" fmla="*/ 0 w 225075"/>
                    <a:gd name="connsiteY2" fmla="*/ 131826 h 225266"/>
                    <a:gd name="connsiteX3" fmla="*/ 0 w 225075"/>
                    <a:gd name="connsiteY3" fmla="*/ 92773 h 225266"/>
                    <a:gd name="connsiteX4" fmla="*/ 92773 w 225075"/>
                    <a:gd name="connsiteY4" fmla="*/ 92773 h 225266"/>
                    <a:gd name="connsiteX5" fmla="*/ 92773 w 225075"/>
                    <a:gd name="connsiteY5" fmla="*/ 0 h 225266"/>
                    <a:gd name="connsiteX6" fmla="*/ 132302 w 225075"/>
                    <a:gd name="connsiteY6" fmla="*/ 0 h 225266"/>
                    <a:gd name="connsiteX7" fmla="*/ 132302 w 225075"/>
                    <a:gd name="connsiteY7" fmla="*/ 92773 h 225266"/>
                    <a:gd name="connsiteX8" fmla="*/ 225076 w 225075"/>
                    <a:gd name="connsiteY8" fmla="*/ 92773 h 225266"/>
                    <a:gd name="connsiteX9" fmla="*/ 225076 w 225075"/>
                    <a:gd name="connsiteY9" fmla="*/ 131826 h 225266"/>
                    <a:gd name="connsiteX10" fmla="*/ 132302 w 225075"/>
                    <a:gd name="connsiteY10" fmla="*/ 131826 h 225266"/>
                    <a:gd name="connsiteX11" fmla="*/ 132302 w 225075"/>
                    <a:gd name="connsiteY11" fmla="*/ 225266 h 225266"/>
                    <a:gd name="connsiteX12" fmla="*/ 92773 w 225075"/>
                    <a:gd name="connsiteY12" fmla="*/ 225266 h 225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5075" h="225266">
                      <a:moveTo>
                        <a:pt x="92773" y="225266"/>
                      </a:moveTo>
                      <a:lnTo>
                        <a:pt x="92773" y="131826"/>
                      </a:lnTo>
                      <a:lnTo>
                        <a:pt x="0" y="131826"/>
                      </a:lnTo>
                      <a:lnTo>
                        <a:pt x="0" y="92773"/>
                      </a:lnTo>
                      <a:lnTo>
                        <a:pt x="92773" y="92773"/>
                      </a:lnTo>
                      <a:lnTo>
                        <a:pt x="92773" y="0"/>
                      </a:lnTo>
                      <a:lnTo>
                        <a:pt x="132302" y="0"/>
                      </a:lnTo>
                      <a:lnTo>
                        <a:pt x="132302" y="92773"/>
                      </a:lnTo>
                      <a:lnTo>
                        <a:pt x="225076" y="92773"/>
                      </a:lnTo>
                      <a:lnTo>
                        <a:pt x="225076" y="131826"/>
                      </a:lnTo>
                      <a:lnTo>
                        <a:pt x="132302" y="131826"/>
                      </a:lnTo>
                      <a:lnTo>
                        <a:pt x="132302" y="225266"/>
                      </a:lnTo>
                      <a:lnTo>
                        <a:pt x="92773" y="2252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9" name="Freihandform: Form 194"/>
                <p:cNvSpPr/>
                <p:nvPr/>
              </p:nvSpPr>
              <p:spPr>
                <a:xfrm>
                  <a:off x="9267411" y="1811369"/>
                  <a:ext cx="260223" cy="340899"/>
                </a:xfrm>
                <a:custGeom>
                  <a:avLst/>
                  <a:gdLst>
                    <a:gd name="connsiteX0" fmla="*/ 0 w 260223"/>
                    <a:gd name="connsiteY0" fmla="*/ 340900 h 340899"/>
                    <a:gd name="connsiteX1" fmla="*/ 0 w 260223"/>
                    <a:gd name="connsiteY1" fmla="*/ 0 h 340899"/>
                    <a:gd name="connsiteX2" fmla="*/ 128588 w 260223"/>
                    <a:gd name="connsiteY2" fmla="*/ 0 h 340899"/>
                    <a:gd name="connsiteX3" fmla="*/ 180404 w 260223"/>
                    <a:gd name="connsiteY3" fmla="*/ 3239 h 340899"/>
                    <a:gd name="connsiteX4" fmla="*/ 222504 w 260223"/>
                    <a:gd name="connsiteY4" fmla="*/ 19145 h 340899"/>
                    <a:gd name="connsiteX5" fmla="*/ 249841 w 260223"/>
                    <a:gd name="connsiteY5" fmla="*/ 52006 h 340899"/>
                    <a:gd name="connsiteX6" fmla="*/ 260223 w 260223"/>
                    <a:gd name="connsiteY6" fmla="*/ 98489 h 340899"/>
                    <a:gd name="connsiteX7" fmla="*/ 232506 w 260223"/>
                    <a:gd name="connsiteY7" fmla="*/ 172117 h 340899"/>
                    <a:gd name="connsiteX8" fmla="*/ 132493 w 260223"/>
                    <a:gd name="connsiteY8" fmla="*/ 202216 h 340899"/>
                    <a:gd name="connsiteX9" fmla="*/ 45054 w 260223"/>
                    <a:gd name="connsiteY9" fmla="*/ 202216 h 340899"/>
                    <a:gd name="connsiteX10" fmla="*/ 45054 w 260223"/>
                    <a:gd name="connsiteY10" fmla="*/ 340805 h 340899"/>
                    <a:gd name="connsiteX11" fmla="*/ 0 w 260223"/>
                    <a:gd name="connsiteY11" fmla="*/ 340805 h 340899"/>
                    <a:gd name="connsiteX12" fmla="*/ 45054 w 260223"/>
                    <a:gd name="connsiteY12" fmla="*/ 162116 h 340899"/>
                    <a:gd name="connsiteX13" fmla="*/ 133160 w 260223"/>
                    <a:gd name="connsiteY13" fmla="*/ 162116 h 340899"/>
                    <a:gd name="connsiteX14" fmla="*/ 195263 w 260223"/>
                    <a:gd name="connsiteY14" fmla="*/ 145828 h 340899"/>
                    <a:gd name="connsiteX15" fmla="*/ 213646 w 260223"/>
                    <a:gd name="connsiteY15" fmla="*/ 100013 h 340899"/>
                    <a:gd name="connsiteX16" fmla="*/ 202788 w 260223"/>
                    <a:gd name="connsiteY16" fmla="*/ 63437 h 340899"/>
                    <a:gd name="connsiteX17" fmla="*/ 174308 w 260223"/>
                    <a:gd name="connsiteY17" fmla="*/ 43339 h 340899"/>
                    <a:gd name="connsiteX18" fmla="*/ 132207 w 260223"/>
                    <a:gd name="connsiteY18" fmla="*/ 40291 h 340899"/>
                    <a:gd name="connsiteX19" fmla="*/ 44958 w 260223"/>
                    <a:gd name="connsiteY19" fmla="*/ 40291 h 340899"/>
                    <a:gd name="connsiteX20" fmla="*/ 44958 w 260223"/>
                    <a:gd name="connsiteY20" fmla="*/ 162116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60223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128588" y="0"/>
                      </a:lnTo>
                      <a:cubicBezTo>
                        <a:pt x="151257" y="0"/>
                        <a:pt x="168497" y="1048"/>
                        <a:pt x="180404" y="3239"/>
                      </a:cubicBezTo>
                      <a:cubicBezTo>
                        <a:pt x="197168" y="6001"/>
                        <a:pt x="211170" y="11335"/>
                        <a:pt x="222504" y="19145"/>
                      </a:cubicBezTo>
                      <a:cubicBezTo>
                        <a:pt x="233839" y="26956"/>
                        <a:pt x="242888" y="37910"/>
                        <a:pt x="249841" y="52006"/>
                      </a:cubicBezTo>
                      <a:cubicBezTo>
                        <a:pt x="256699" y="66104"/>
                        <a:pt x="260223" y="81629"/>
                        <a:pt x="260223" y="98489"/>
                      </a:cubicBezTo>
                      <a:cubicBezTo>
                        <a:pt x="260223" y="127445"/>
                        <a:pt x="250984" y="152019"/>
                        <a:pt x="232506" y="172117"/>
                      </a:cubicBezTo>
                      <a:cubicBezTo>
                        <a:pt x="214027" y="192215"/>
                        <a:pt x="180690" y="202216"/>
                        <a:pt x="132493" y="202216"/>
                      </a:cubicBezTo>
                      <a:lnTo>
                        <a:pt x="45054" y="202216"/>
                      </a:lnTo>
                      <a:lnTo>
                        <a:pt x="45054" y="340805"/>
                      </a:lnTo>
                      <a:lnTo>
                        <a:pt x="0" y="340805"/>
                      </a:lnTo>
                      <a:close/>
                      <a:moveTo>
                        <a:pt x="45054" y="162116"/>
                      </a:moveTo>
                      <a:lnTo>
                        <a:pt x="133160" y="162116"/>
                      </a:lnTo>
                      <a:cubicBezTo>
                        <a:pt x="162306" y="162116"/>
                        <a:pt x="182975" y="156686"/>
                        <a:pt x="195263" y="145828"/>
                      </a:cubicBezTo>
                      <a:cubicBezTo>
                        <a:pt x="207550" y="134969"/>
                        <a:pt x="213646" y="119729"/>
                        <a:pt x="213646" y="100013"/>
                      </a:cubicBezTo>
                      <a:cubicBezTo>
                        <a:pt x="213646" y="85725"/>
                        <a:pt x="210027" y="73533"/>
                        <a:pt x="202788" y="63437"/>
                      </a:cubicBezTo>
                      <a:cubicBezTo>
                        <a:pt x="195549" y="53245"/>
                        <a:pt x="186119" y="46577"/>
                        <a:pt x="174308" y="43339"/>
                      </a:cubicBezTo>
                      <a:cubicBezTo>
                        <a:pt x="166688" y="41339"/>
                        <a:pt x="152686" y="40291"/>
                        <a:pt x="132207" y="40291"/>
                      </a:cubicBezTo>
                      <a:lnTo>
                        <a:pt x="44958" y="40291"/>
                      </a:lnTo>
                      <a:lnTo>
                        <a:pt x="44958" y="1621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0" name="Freihandform: Form 195"/>
                <p:cNvSpPr/>
                <p:nvPr/>
              </p:nvSpPr>
              <p:spPr>
                <a:xfrm>
                  <a:off x="9579165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49 w 134302"/>
                    <a:gd name="connsiteY5" fmla="*/ 0 h 252698"/>
                    <a:gd name="connsiteX6" fmla="*/ 134302 w 134302"/>
                    <a:gd name="connsiteY6" fmla="*/ 13525 h 252698"/>
                    <a:gd name="connsiteX7" fmla="*/ 119919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79 w 134302"/>
                    <a:gd name="connsiteY9" fmla="*/ 51625 h 252698"/>
                    <a:gd name="connsiteX10" fmla="*/ 48958 w 134302"/>
                    <a:gd name="connsiteY10" fmla="*/ 74581 h 252698"/>
                    <a:gd name="connsiteX11" fmla="*/ 42005 w 134302"/>
                    <a:gd name="connsiteY11" fmla="*/ 123444 h 252698"/>
                    <a:gd name="connsiteX12" fmla="*/ 42005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49" y="0"/>
                      </a:cubicBezTo>
                      <a:cubicBezTo>
                        <a:pt x="105346" y="0"/>
                        <a:pt x="119729" y="4477"/>
                        <a:pt x="134302" y="13525"/>
                      </a:cubicBezTo>
                      <a:lnTo>
                        <a:pt x="119919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1" y="64770"/>
                        <a:pt x="48958" y="74581"/>
                      </a:cubicBezTo>
                      <a:cubicBezTo>
                        <a:pt x="44291" y="89440"/>
                        <a:pt x="42005" y="105727"/>
                        <a:pt x="42005" y="123444"/>
                      </a:cubicBezTo>
                      <a:lnTo>
                        <a:pt x="4200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1" name="Freihandform: Form 196"/>
                <p:cNvSpPr/>
                <p:nvPr/>
              </p:nvSpPr>
              <p:spPr>
                <a:xfrm>
                  <a:off x="9722707" y="18997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8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8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2957 w 231266"/>
                    <a:gd name="connsiteY10" fmla="*/ 129064 h 258127"/>
                    <a:gd name="connsiteX11" fmla="*/ 63627 w 231266"/>
                    <a:gd name="connsiteY11" fmla="*/ 200120 h 258127"/>
                    <a:gd name="connsiteX12" fmla="*/ 115728 w 231266"/>
                    <a:gd name="connsiteY12" fmla="*/ 223742 h 258127"/>
                    <a:gd name="connsiteX13" fmla="*/ 167544 w 231266"/>
                    <a:gd name="connsiteY13" fmla="*/ 200025 h 258127"/>
                    <a:gd name="connsiteX14" fmla="*/ 188214 w 231266"/>
                    <a:gd name="connsiteY14" fmla="*/ 127730 h 258127"/>
                    <a:gd name="connsiteX15" fmla="*/ 167354 w 231266"/>
                    <a:gd name="connsiteY15" fmla="*/ 58293 h 258127"/>
                    <a:gd name="connsiteX16" fmla="*/ 115633 w 231266"/>
                    <a:gd name="connsiteY16" fmla="*/ 34671 h 258127"/>
                    <a:gd name="connsiteX17" fmla="*/ 63532 w 231266"/>
                    <a:gd name="connsiteY17" fmla="*/ 58198 h 258127"/>
                    <a:gd name="connsiteX18" fmla="*/ 42957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8" y="0"/>
                        <a:pt x="115728" y="0"/>
                      </a:cubicBezTo>
                      <a:cubicBezTo>
                        <a:pt x="149637" y="0"/>
                        <a:pt x="177450" y="11144"/>
                        <a:pt x="198977" y="33338"/>
                      </a:cubicBezTo>
                      <a:cubicBezTo>
                        <a:pt x="220503" y="55626"/>
                        <a:pt x="231267" y="86297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7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8" y="258128"/>
                      </a:cubicBezTo>
                      <a:cubicBezTo>
                        <a:pt x="81153" y="258128"/>
                        <a:pt x="53244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2957" y="129064"/>
                      </a:moveTo>
                      <a:cubicBezTo>
                        <a:pt x="42957" y="160687"/>
                        <a:pt x="49816" y="184404"/>
                        <a:pt x="63627" y="200120"/>
                      </a:cubicBezTo>
                      <a:cubicBezTo>
                        <a:pt x="77438" y="215837"/>
                        <a:pt x="94773" y="223742"/>
                        <a:pt x="115728" y="223742"/>
                      </a:cubicBezTo>
                      <a:cubicBezTo>
                        <a:pt x="136493" y="223742"/>
                        <a:pt x="153828" y="215837"/>
                        <a:pt x="167544" y="200025"/>
                      </a:cubicBezTo>
                      <a:cubicBezTo>
                        <a:pt x="181356" y="184214"/>
                        <a:pt x="188214" y="160115"/>
                        <a:pt x="188214" y="127730"/>
                      </a:cubicBezTo>
                      <a:cubicBezTo>
                        <a:pt x="188214" y="97155"/>
                        <a:pt x="181260" y="74105"/>
                        <a:pt x="167354" y="58293"/>
                      </a:cubicBezTo>
                      <a:cubicBezTo>
                        <a:pt x="153448" y="42577"/>
                        <a:pt x="136207" y="34671"/>
                        <a:pt x="115633" y="34671"/>
                      </a:cubicBezTo>
                      <a:cubicBezTo>
                        <a:pt x="94679" y="34671"/>
                        <a:pt x="77343" y="42482"/>
                        <a:pt x="63532" y="58198"/>
                      </a:cubicBezTo>
                      <a:cubicBezTo>
                        <a:pt x="49911" y="73819"/>
                        <a:pt x="42957" y="97441"/>
                        <a:pt x="42957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2" name="Freihandform: Form 197"/>
                <p:cNvSpPr/>
                <p:nvPr/>
              </p:nvSpPr>
              <p:spPr>
                <a:xfrm>
                  <a:off x="9987120" y="1899570"/>
                  <a:ext cx="217551" cy="352615"/>
                </a:xfrm>
                <a:custGeom>
                  <a:avLst/>
                  <a:gdLst>
                    <a:gd name="connsiteX0" fmla="*/ 8382 w 217551"/>
                    <a:gd name="connsiteY0" fmla="*/ 273177 h 352615"/>
                    <a:gd name="connsiteX1" fmla="*/ 49054 w 217551"/>
                    <a:gd name="connsiteY1" fmla="*/ 279178 h 352615"/>
                    <a:gd name="connsiteX2" fmla="*/ 63246 w 217551"/>
                    <a:gd name="connsiteY2" fmla="*/ 306610 h 352615"/>
                    <a:gd name="connsiteX3" fmla="*/ 105823 w 217551"/>
                    <a:gd name="connsiteY3" fmla="*/ 318230 h 352615"/>
                    <a:gd name="connsiteX4" fmla="*/ 150686 w 217551"/>
                    <a:gd name="connsiteY4" fmla="*/ 306610 h 352615"/>
                    <a:gd name="connsiteX5" fmla="*/ 172117 w 217551"/>
                    <a:gd name="connsiteY5" fmla="*/ 274034 h 352615"/>
                    <a:gd name="connsiteX6" fmla="*/ 175165 w 217551"/>
                    <a:gd name="connsiteY6" fmla="*/ 220313 h 352615"/>
                    <a:gd name="connsiteX7" fmla="*/ 106775 w 217551"/>
                    <a:gd name="connsiteY7" fmla="*/ 252603 h 352615"/>
                    <a:gd name="connsiteX8" fmla="*/ 27909 w 217551"/>
                    <a:gd name="connsiteY8" fmla="*/ 215836 h 352615"/>
                    <a:gd name="connsiteX9" fmla="*/ 0 w 217551"/>
                    <a:gd name="connsiteY9" fmla="*/ 127730 h 352615"/>
                    <a:gd name="connsiteX10" fmla="*/ 12764 w 217551"/>
                    <a:gd name="connsiteY10" fmla="*/ 62484 h 352615"/>
                    <a:gd name="connsiteX11" fmla="*/ 49816 w 217551"/>
                    <a:gd name="connsiteY11" fmla="*/ 16288 h 352615"/>
                    <a:gd name="connsiteX12" fmla="*/ 106871 w 217551"/>
                    <a:gd name="connsiteY12" fmla="*/ 0 h 352615"/>
                    <a:gd name="connsiteX13" fmla="*/ 178975 w 217551"/>
                    <a:gd name="connsiteY13" fmla="*/ 35338 h 352615"/>
                    <a:gd name="connsiteX14" fmla="*/ 178975 w 217551"/>
                    <a:gd name="connsiteY14" fmla="*/ 5525 h 352615"/>
                    <a:gd name="connsiteX15" fmla="*/ 217551 w 217551"/>
                    <a:gd name="connsiteY15" fmla="*/ 5525 h 352615"/>
                    <a:gd name="connsiteX16" fmla="*/ 217551 w 217551"/>
                    <a:gd name="connsiteY16" fmla="*/ 218980 h 352615"/>
                    <a:gd name="connsiteX17" fmla="*/ 205836 w 217551"/>
                    <a:gd name="connsiteY17" fmla="*/ 300704 h 352615"/>
                    <a:gd name="connsiteX18" fmla="*/ 168593 w 217551"/>
                    <a:gd name="connsiteY18" fmla="*/ 338709 h 352615"/>
                    <a:gd name="connsiteX19" fmla="*/ 105918 w 217551"/>
                    <a:gd name="connsiteY19" fmla="*/ 352615 h 352615"/>
                    <a:gd name="connsiteX20" fmla="*/ 34480 w 217551"/>
                    <a:gd name="connsiteY20" fmla="*/ 332708 h 352615"/>
                    <a:gd name="connsiteX21" fmla="*/ 8382 w 217551"/>
                    <a:gd name="connsiteY21" fmla="*/ 273177 h 352615"/>
                    <a:gd name="connsiteX22" fmla="*/ 42958 w 217551"/>
                    <a:gd name="connsiteY22" fmla="*/ 124777 h 352615"/>
                    <a:gd name="connsiteX23" fmla="*/ 62294 w 217551"/>
                    <a:gd name="connsiteY23" fmla="*/ 195739 h 352615"/>
                    <a:gd name="connsiteX24" fmla="*/ 110680 w 217551"/>
                    <a:gd name="connsiteY24" fmla="*/ 218027 h 352615"/>
                    <a:gd name="connsiteX25" fmla="*/ 159068 w 217551"/>
                    <a:gd name="connsiteY25" fmla="*/ 195834 h 352615"/>
                    <a:gd name="connsiteX26" fmla="*/ 178594 w 217551"/>
                    <a:gd name="connsiteY26" fmla="*/ 126206 h 352615"/>
                    <a:gd name="connsiteX27" fmla="*/ 158496 w 217551"/>
                    <a:gd name="connsiteY27" fmla="*/ 57817 h 352615"/>
                    <a:gd name="connsiteX28" fmla="*/ 110014 w 217551"/>
                    <a:gd name="connsiteY28" fmla="*/ 34766 h 352615"/>
                    <a:gd name="connsiteX29" fmla="*/ 62579 w 217551"/>
                    <a:gd name="connsiteY29" fmla="*/ 57436 h 352615"/>
                    <a:gd name="connsiteX30" fmla="*/ 42958 w 217551"/>
                    <a:gd name="connsiteY30" fmla="*/ 124777 h 352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17551" h="352615">
                      <a:moveTo>
                        <a:pt x="8382" y="273177"/>
                      </a:moveTo>
                      <a:lnTo>
                        <a:pt x="49054" y="279178"/>
                      </a:lnTo>
                      <a:cubicBezTo>
                        <a:pt x="50768" y="291751"/>
                        <a:pt x="55436" y="300895"/>
                        <a:pt x="63246" y="306610"/>
                      </a:cubicBezTo>
                      <a:cubicBezTo>
                        <a:pt x="73629" y="314325"/>
                        <a:pt x="87821" y="318230"/>
                        <a:pt x="105823" y="318230"/>
                      </a:cubicBezTo>
                      <a:cubicBezTo>
                        <a:pt x="125159" y="318230"/>
                        <a:pt x="140113" y="314325"/>
                        <a:pt x="150686" y="306610"/>
                      </a:cubicBezTo>
                      <a:cubicBezTo>
                        <a:pt x="161259" y="298894"/>
                        <a:pt x="168403" y="288036"/>
                        <a:pt x="172117" y="274034"/>
                      </a:cubicBezTo>
                      <a:cubicBezTo>
                        <a:pt x="174308" y="265462"/>
                        <a:pt x="175260" y="247650"/>
                        <a:pt x="175165" y="220313"/>
                      </a:cubicBezTo>
                      <a:cubicBezTo>
                        <a:pt x="156877" y="241840"/>
                        <a:pt x="134112" y="252603"/>
                        <a:pt x="106775" y="252603"/>
                      </a:cubicBezTo>
                      <a:cubicBezTo>
                        <a:pt x="72866" y="252603"/>
                        <a:pt x="46577" y="240316"/>
                        <a:pt x="27909" y="215836"/>
                      </a:cubicBezTo>
                      <a:cubicBezTo>
                        <a:pt x="9335" y="191357"/>
                        <a:pt x="0" y="161925"/>
                        <a:pt x="0" y="127730"/>
                      </a:cubicBezTo>
                      <a:cubicBezTo>
                        <a:pt x="0" y="104204"/>
                        <a:pt x="4286" y="82391"/>
                        <a:pt x="12764" y="62484"/>
                      </a:cubicBezTo>
                      <a:cubicBezTo>
                        <a:pt x="21241" y="42577"/>
                        <a:pt x="33624" y="27146"/>
                        <a:pt x="49816" y="16288"/>
                      </a:cubicBezTo>
                      <a:cubicBezTo>
                        <a:pt x="66009" y="5429"/>
                        <a:pt x="85059" y="0"/>
                        <a:pt x="106871" y="0"/>
                      </a:cubicBezTo>
                      <a:cubicBezTo>
                        <a:pt x="136017" y="0"/>
                        <a:pt x="160020" y="11811"/>
                        <a:pt x="178975" y="35338"/>
                      </a:cubicBezTo>
                      <a:lnTo>
                        <a:pt x="178975" y="5525"/>
                      </a:lnTo>
                      <a:lnTo>
                        <a:pt x="217551" y="5525"/>
                      </a:lnTo>
                      <a:lnTo>
                        <a:pt x="217551" y="218980"/>
                      </a:lnTo>
                      <a:cubicBezTo>
                        <a:pt x="217551" y="257461"/>
                        <a:pt x="213646" y="284702"/>
                        <a:pt x="205836" y="300704"/>
                      </a:cubicBezTo>
                      <a:cubicBezTo>
                        <a:pt x="198025" y="316706"/>
                        <a:pt x="185547" y="329375"/>
                        <a:pt x="168593" y="338709"/>
                      </a:cubicBezTo>
                      <a:cubicBezTo>
                        <a:pt x="151638" y="348044"/>
                        <a:pt x="130683" y="352615"/>
                        <a:pt x="105918" y="352615"/>
                      </a:cubicBezTo>
                      <a:cubicBezTo>
                        <a:pt x="76486" y="352615"/>
                        <a:pt x="52674" y="345948"/>
                        <a:pt x="34480" y="332708"/>
                      </a:cubicBezTo>
                      <a:cubicBezTo>
                        <a:pt x="16479" y="319754"/>
                        <a:pt x="7715" y="299847"/>
                        <a:pt x="8382" y="273177"/>
                      </a:cubicBezTo>
                      <a:close/>
                      <a:moveTo>
                        <a:pt x="42958" y="124777"/>
                      </a:moveTo>
                      <a:cubicBezTo>
                        <a:pt x="42958" y="157163"/>
                        <a:pt x="49340" y="180785"/>
                        <a:pt x="62294" y="195739"/>
                      </a:cubicBezTo>
                      <a:cubicBezTo>
                        <a:pt x="75152" y="210598"/>
                        <a:pt x="91250" y="218027"/>
                        <a:pt x="110680" y="218027"/>
                      </a:cubicBezTo>
                      <a:cubicBezTo>
                        <a:pt x="129921" y="218027"/>
                        <a:pt x="146018" y="210598"/>
                        <a:pt x="159068" y="195834"/>
                      </a:cubicBezTo>
                      <a:cubicBezTo>
                        <a:pt x="172117" y="181070"/>
                        <a:pt x="178594" y="157829"/>
                        <a:pt x="178594" y="126206"/>
                      </a:cubicBezTo>
                      <a:cubicBezTo>
                        <a:pt x="178594" y="96012"/>
                        <a:pt x="171927" y="73152"/>
                        <a:pt x="158496" y="57817"/>
                      </a:cubicBezTo>
                      <a:cubicBezTo>
                        <a:pt x="145066" y="42481"/>
                        <a:pt x="128874" y="34766"/>
                        <a:pt x="110014" y="34766"/>
                      </a:cubicBezTo>
                      <a:cubicBezTo>
                        <a:pt x="91440" y="34766"/>
                        <a:pt x="75629" y="42291"/>
                        <a:pt x="62579" y="57436"/>
                      </a:cubicBezTo>
                      <a:cubicBezTo>
                        <a:pt x="49530" y="72581"/>
                        <a:pt x="42958" y="95060"/>
                        <a:pt x="42958" y="1247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3" name="Freihandform: Form 198"/>
                <p:cNvSpPr/>
                <p:nvPr/>
              </p:nvSpPr>
              <p:spPr>
                <a:xfrm>
                  <a:off x="10267536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50 w 134302"/>
                    <a:gd name="connsiteY5" fmla="*/ 0 h 252698"/>
                    <a:gd name="connsiteX6" fmla="*/ 134303 w 134302"/>
                    <a:gd name="connsiteY6" fmla="*/ 13525 h 252698"/>
                    <a:gd name="connsiteX7" fmla="*/ 119920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80 w 134302"/>
                    <a:gd name="connsiteY9" fmla="*/ 51625 h 252698"/>
                    <a:gd name="connsiteX10" fmla="*/ 48959 w 134302"/>
                    <a:gd name="connsiteY10" fmla="*/ 74581 h 252698"/>
                    <a:gd name="connsiteX11" fmla="*/ 42006 w 134302"/>
                    <a:gd name="connsiteY11" fmla="*/ 123444 h 252698"/>
                    <a:gd name="connsiteX12" fmla="*/ 42006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40" y="25527"/>
                        <a:pt x="56198" y="14002"/>
                        <a:pt x="64389" y="8382"/>
                      </a:cubicBezTo>
                      <a:cubicBezTo>
                        <a:pt x="72486" y="2762"/>
                        <a:pt x="81439" y="0"/>
                        <a:pt x="91250" y="0"/>
                      </a:cubicBezTo>
                      <a:cubicBezTo>
                        <a:pt x="105346" y="0"/>
                        <a:pt x="119729" y="4477"/>
                        <a:pt x="134303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6" y="43339"/>
                        <a:pt x="71914" y="46101"/>
                        <a:pt x="64580" y="51625"/>
                      </a:cubicBezTo>
                      <a:cubicBezTo>
                        <a:pt x="57245" y="57150"/>
                        <a:pt x="52102" y="64770"/>
                        <a:pt x="48959" y="74581"/>
                      </a:cubicBezTo>
                      <a:cubicBezTo>
                        <a:pt x="44291" y="89440"/>
                        <a:pt x="42006" y="105727"/>
                        <a:pt x="42006" y="123444"/>
                      </a:cubicBezTo>
                      <a:lnTo>
                        <a:pt x="42006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4" name="Freihandform: Form 199"/>
                <p:cNvSpPr/>
                <p:nvPr/>
              </p:nvSpPr>
              <p:spPr>
                <a:xfrm>
                  <a:off x="10412412" y="1899666"/>
                  <a:ext cx="227457" cy="258127"/>
                </a:xfrm>
                <a:custGeom>
                  <a:avLst/>
                  <a:gdLst>
                    <a:gd name="connsiteX0" fmla="*/ 175355 w 227457"/>
                    <a:gd name="connsiteY0" fmla="*/ 222123 h 258127"/>
                    <a:gd name="connsiteX1" fmla="*/ 130588 w 227457"/>
                    <a:gd name="connsiteY1" fmla="*/ 250031 h 258127"/>
                    <a:gd name="connsiteX2" fmla="*/ 84391 w 227457"/>
                    <a:gd name="connsiteY2" fmla="*/ 258127 h 258127"/>
                    <a:gd name="connsiteX3" fmla="*/ 21812 w 227457"/>
                    <a:gd name="connsiteY3" fmla="*/ 238220 h 258127"/>
                    <a:gd name="connsiteX4" fmla="*/ 0 w 227457"/>
                    <a:gd name="connsiteY4" fmla="*/ 187452 h 258127"/>
                    <a:gd name="connsiteX5" fmla="*/ 8287 w 227457"/>
                    <a:gd name="connsiteY5" fmla="*/ 154305 h 258127"/>
                    <a:gd name="connsiteX6" fmla="*/ 29909 w 227457"/>
                    <a:gd name="connsiteY6" fmla="*/ 130207 h 258127"/>
                    <a:gd name="connsiteX7" fmla="*/ 60007 w 227457"/>
                    <a:gd name="connsiteY7" fmla="*/ 116491 h 258127"/>
                    <a:gd name="connsiteX8" fmla="*/ 97250 w 227457"/>
                    <a:gd name="connsiteY8" fmla="*/ 110204 h 258127"/>
                    <a:gd name="connsiteX9" fmla="*/ 171926 w 227457"/>
                    <a:gd name="connsiteY9" fmla="*/ 95821 h 258127"/>
                    <a:gd name="connsiteX10" fmla="*/ 172117 w 227457"/>
                    <a:gd name="connsiteY10" fmla="*/ 84868 h 258127"/>
                    <a:gd name="connsiteX11" fmla="*/ 160211 w 227457"/>
                    <a:gd name="connsiteY11" fmla="*/ 48863 h 258127"/>
                    <a:gd name="connsiteX12" fmla="*/ 112586 w 227457"/>
                    <a:gd name="connsiteY12" fmla="*/ 34671 h 258127"/>
                    <a:gd name="connsiteX13" fmla="*/ 68961 w 227457"/>
                    <a:gd name="connsiteY13" fmla="*/ 45053 h 258127"/>
                    <a:gd name="connsiteX14" fmla="*/ 48196 w 227457"/>
                    <a:gd name="connsiteY14" fmla="*/ 81724 h 258127"/>
                    <a:gd name="connsiteX15" fmla="*/ 7239 w 227457"/>
                    <a:gd name="connsiteY15" fmla="*/ 76105 h 258127"/>
                    <a:gd name="connsiteX16" fmla="*/ 25622 w 227457"/>
                    <a:gd name="connsiteY16" fmla="*/ 33623 h 258127"/>
                    <a:gd name="connsiteX17" fmla="*/ 62579 w 227457"/>
                    <a:gd name="connsiteY17" fmla="*/ 8763 h 258127"/>
                    <a:gd name="connsiteX18" fmla="*/ 118586 w 227457"/>
                    <a:gd name="connsiteY18" fmla="*/ 0 h 258127"/>
                    <a:gd name="connsiteX19" fmla="*/ 170021 w 227457"/>
                    <a:gd name="connsiteY19" fmla="*/ 7429 h 258127"/>
                    <a:gd name="connsiteX20" fmla="*/ 199073 w 227457"/>
                    <a:gd name="connsiteY20" fmla="*/ 26194 h 258127"/>
                    <a:gd name="connsiteX21" fmla="*/ 212122 w 227457"/>
                    <a:gd name="connsiteY21" fmla="*/ 54673 h 258127"/>
                    <a:gd name="connsiteX22" fmla="*/ 214217 w 227457"/>
                    <a:gd name="connsiteY22" fmla="*/ 93250 h 258127"/>
                    <a:gd name="connsiteX23" fmla="*/ 214217 w 227457"/>
                    <a:gd name="connsiteY23" fmla="*/ 149066 h 258127"/>
                    <a:gd name="connsiteX24" fmla="*/ 216884 w 227457"/>
                    <a:gd name="connsiteY24" fmla="*/ 222885 h 258127"/>
                    <a:gd name="connsiteX25" fmla="*/ 227457 w 227457"/>
                    <a:gd name="connsiteY25" fmla="*/ 252508 h 258127"/>
                    <a:gd name="connsiteX26" fmla="*/ 183737 w 227457"/>
                    <a:gd name="connsiteY26" fmla="*/ 252508 h 258127"/>
                    <a:gd name="connsiteX27" fmla="*/ 175355 w 227457"/>
                    <a:gd name="connsiteY27" fmla="*/ 222123 h 258127"/>
                    <a:gd name="connsiteX28" fmla="*/ 171831 w 227457"/>
                    <a:gd name="connsiteY28" fmla="*/ 128683 h 258127"/>
                    <a:gd name="connsiteX29" fmla="*/ 103441 w 227457"/>
                    <a:gd name="connsiteY29" fmla="*/ 144494 h 258127"/>
                    <a:gd name="connsiteX30" fmla="*/ 66961 w 227457"/>
                    <a:gd name="connsiteY30" fmla="*/ 152876 h 258127"/>
                    <a:gd name="connsiteX31" fmla="*/ 50482 w 227457"/>
                    <a:gd name="connsiteY31" fmla="*/ 166497 h 258127"/>
                    <a:gd name="connsiteX32" fmla="*/ 44672 w 227457"/>
                    <a:gd name="connsiteY32" fmla="*/ 186404 h 258127"/>
                    <a:gd name="connsiteX33" fmla="*/ 57341 w 227457"/>
                    <a:gd name="connsiteY33" fmla="*/ 214313 h 258127"/>
                    <a:gd name="connsiteX34" fmla="*/ 94392 w 227457"/>
                    <a:gd name="connsiteY34" fmla="*/ 225457 h 258127"/>
                    <a:gd name="connsiteX35" fmla="*/ 137446 w 227457"/>
                    <a:gd name="connsiteY35" fmla="*/ 214884 h 258127"/>
                    <a:gd name="connsiteX36" fmla="*/ 165164 w 227457"/>
                    <a:gd name="connsiteY36" fmla="*/ 185928 h 258127"/>
                    <a:gd name="connsiteX37" fmla="*/ 171926 w 227457"/>
                    <a:gd name="connsiteY37" fmla="*/ 144113 h 258127"/>
                    <a:gd name="connsiteX38" fmla="*/ 171926 w 227457"/>
                    <a:gd name="connsiteY38" fmla="*/ 128683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127">
                      <a:moveTo>
                        <a:pt x="175355" y="222123"/>
                      </a:moveTo>
                      <a:cubicBezTo>
                        <a:pt x="159830" y="235267"/>
                        <a:pt x="144970" y="244602"/>
                        <a:pt x="130588" y="250031"/>
                      </a:cubicBezTo>
                      <a:cubicBezTo>
                        <a:pt x="116205" y="255461"/>
                        <a:pt x="100870" y="258127"/>
                        <a:pt x="84391" y="258127"/>
                      </a:cubicBezTo>
                      <a:cubicBezTo>
                        <a:pt x="57245" y="258127"/>
                        <a:pt x="36386" y="251460"/>
                        <a:pt x="21812" y="238220"/>
                      </a:cubicBezTo>
                      <a:cubicBezTo>
                        <a:pt x="7239" y="224980"/>
                        <a:pt x="0" y="208026"/>
                        <a:pt x="0" y="187452"/>
                      </a:cubicBezTo>
                      <a:cubicBezTo>
                        <a:pt x="0" y="175355"/>
                        <a:pt x="2762" y="164306"/>
                        <a:pt x="8287" y="154305"/>
                      </a:cubicBezTo>
                      <a:cubicBezTo>
                        <a:pt x="13811" y="144304"/>
                        <a:pt x="20955" y="136303"/>
                        <a:pt x="29909" y="130207"/>
                      </a:cubicBezTo>
                      <a:cubicBezTo>
                        <a:pt x="38862" y="124206"/>
                        <a:pt x="48863" y="119634"/>
                        <a:pt x="60007" y="116491"/>
                      </a:cubicBezTo>
                      <a:cubicBezTo>
                        <a:pt x="68199" y="114300"/>
                        <a:pt x="80582" y="112204"/>
                        <a:pt x="97250" y="110204"/>
                      </a:cubicBezTo>
                      <a:cubicBezTo>
                        <a:pt x="131064" y="106204"/>
                        <a:pt x="155924" y="101346"/>
                        <a:pt x="171926" y="95821"/>
                      </a:cubicBezTo>
                      <a:cubicBezTo>
                        <a:pt x="172117" y="90106"/>
                        <a:pt x="172117" y="86487"/>
                        <a:pt x="172117" y="84868"/>
                      </a:cubicBezTo>
                      <a:cubicBezTo>
                        <a:pt x="172117" y="67818"/>
                        <a:pt x="168116" y="55817"/>
                        <a:pt x="160211" y="48863"/>
                      </a:cubicBezTo>
                      <a:cubicBezTo>
                        <a:pt x="149543" y="39433"/>
                        <a:pt x="133636" y="34671"/>
                        <a:pt x="112586" y="34671"/>
                      </a:cubicBezTo>
                      <a:cubicBezTo>
                        <a:pt x="92869" y="34671"/>
                        <a:pt x="78391" y="38100"/>
                        <a:pt x="68961" y="45053"/>
                      </a:cubicBezTo>
                      <a:cubicBezTo>
                        <a:pt x="59627" y="51911"/>
                        <a:pt x="52674" y="64198"/>
                        <a:pt x="48196" y="81724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100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5" y="0"/>
                        <a:pt x="118586" y="0"/>
                      </a:cubicBezTo>
                      <a:cubicBezTo>
                        <a:pt x="139636" y="0"/>
                        <a:pt x="156782" y="2476"/>
                        <a:pt x="170021" y="7429"/>
                      </a:cubicBezTo>
                      <a:cubicBezTo>
                        <a:pt x="183166" y="12382"/>
                        <a:pt x="192881" y="18669"/>
                        <a:pt x="199073" y="26194"/>
                      </a:cubicBezTo>
                      <a:cubicBezTo>
                        <a:pt x="205264" y="33719"/>
                        <a:pt x="209645" y="43244"/>
                        <a:pt x="212122" y="54673"/>
                      </a:cubicBezTo>
                      <a:cubicBezTo>
                        <a:pt x="213550" y="61817"/>
                        <a:pt x="214217" y="74676"/>
                        <a:pt x="214217" y="93250"/>
                      </a:cubicBezTo>
                      <a:lnTo>
                        <a:pt x="214217" y="149066"/>
                      </a:lnTo>
                      <a:cubicBezTo>
                        <a:pt x="214217" y="188023"/>
                        <a:pt x="215075" y="212598"/>
                        <a:pt x="216884" y="222885"/>
                      </a:cubicBezTo>
                      <a:cubicBezTo>
                        <a:pt x="218694" y="233172"/>
                        <a:pt x="222218" y="243078"/>
                        <a:pt x="227457" y="252508"/>
                      </a:cubicBezTo>
                      <a:lnTo>
                        <a:pt x="183737" y="252508"/>
                      </a:lnTo>
                      <a:cubicBezTo>
                        <a:pt x="179356" y="243935"/>
                        <a:pt x="176593" y="233744"/>
                        <a:pt x="175355" y="222123"/>
                      </a:cubicBezTo>
                      <a:close/>
                      <a:moveTo>
                        <a:pt x="171831" y="128683"/>
                      </a:moveTo>
                      <a:cubicBezTo>
                        <a:pt x="156591" y="134874"/>
                        <a:pt x="133826" y="140208"/>
                        <a:pt x="103441" y="144494"/>
                      </a:cubicBezTo>
                      <a:cubicBezTo>
                        <a:pt x="86201" y="146971"/>
                        <a:pt x="74105" y="149733"/>
                        <a:pt x="66961" y="152876"/>
                      </a:cubicBezTo>
                      <a:cubicBezTo>
                        <a:pt x="59817" y="156019"/>
                        <a:pt x="54293" y="160496"/>
                        <a:pt x="50482" y="166497"/>
                      </a:cubicBezTo>
                      <a:cubicBezTo>
                        <a:pt x="46577" y="172498"/>
                        <a:pt x="44672" y="179070"/>
                        <a:pt x="44672" y="186404"/>
                      </a:cubicBezTo>
                      <a:cubicBezTo>
                        <a:pt x="44672" y="197548"/>
                        <a:pt x="48863" y="206883"/>
                        <a:pt x="57341" y="214313"/>
                      </a:cubicBezTo>
                      <a:cubicBezTo>
                        <a:pt x="65817" y="221742"/>
                        <a:pt x="78200" y="225457"/>
                        <a:pt x="94392" y="225457"/>
                      </a:cubicBezTo>
                      <a:cubicBezTo>
                        <a:pt x="110490" y="225457"/>
                        <a:pt x="124873" y="221932"/>
                        <a:pt x="137446" y="214884"/>
                      </a:cubicBezTo>
                      <a:cubicBezTo>
                        <a:pt x="150019" y="207836"/>
                        <a:pt x="159258" y="198215"/>
                        <a:pt x="165164" y="185928"/>
                      </a:cubicBezTo>
                      <a:cubicBezTo>
                        <a:pt x="169640" y="176498"/>
                        <a:pt x="171926" y="162496"/>
                        <a:pt x="171926" y="144113"/>
                      </a:cubicBezTo>
                      <a:lnTo>
                        <a:pt x="171926" y="128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5" name="Freihandform: Form 200"/>
                <p:cNvSpPr/>
                <p:nvPr/>
              </p:nvSpPr>
              <p:spPr>
                <a:xfrm>
                  <a:off x="10691494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30 w 334613"/>
                    <a:gd name="connsiteY15" fmla="*/ 42958 h 252698"/>
                    <a:gd name="connsiteX16" fmla="*/ 248984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5 w 334613"/>
                    <a:gd name="connsiteY24" fmla="*/ 45720 h 252698"/>
                    <a:gd name="connsiteX25" fmla="*/ 48578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9" y="3715"/>
                        <a:pt x="95917" y="0"/>
                        <a:pt x="112300" y="0"/>
                      </a:cubicBezTo>
                      <a:cubicBezTo>
                        <a:pt x="130588" y="0"/>
                        <a:pt x="145638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4" y="47530"/>
                        <a:pt x="274130" y="42958"/>
                      </a:cubicBezTo>
                      <a:cubicBezTo>
                        <a:pt x="266986" y="38481"/>
                        <a:pt x="258604" y="36195"/>
                        <a:pt x="248984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5" y="45720"/>
                      </a:cubicBezTo>
                      <a:cubicBezTo>
                        <a:pt x="60293" y="51911"/>
                        <a:pt x="53054" y="60960"/>
                        <a:pt x="48578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ihandform: Form 201"/>
                <p:cNvSpPr/>
                <p:nvPr/>
              </p:nvSpPr>
              <p:spPr>
                <a:xfrm>
                  <a:off x="11088210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29 w 334613"/>
                    <a:gd name="connsiteY15" fmla="*/ 42958 h 252698"/>
                    <a:gd name="connsiteX16" fmla="*/ 248984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5 w 334613"/>
                    <a:gd name="connsiteY24" fmla="*/ 45720 h 252698"/>
                    <a:gd name="connsiteX25" fmla="*/ 48577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8" y="3715"/>
                        <a:pt x="95917" y="0"/>
                        <a:pt x="112300" y="0"/>
                      </a:cubicBezTo>
                      <a:cubicBezTo>
                        <a:pt x="130587" y="0"/>
                        <a:pt x="145637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3" y="47530"/>
                        <a:pt x="274129" y="42958"/>
                      </a:cubicBezTo>
                      <a:cubicBezTo>
                        <a:pt x="266985" y="38481"/>
                        <a:pt x="258603" y="36195"/>
                        <a:pt x="248984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5" y="45720"/>
                      </a:cubicBezTo>
                      <a:cubicBezTo>
                        <a:pt x="60293" y="51911"/>
                        <a:pt x="53054" y="60960"/>
                        <a:pt x="48577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7" name="Freihandform: Form 202"/>
                <p:cNvSpPr/>
                <p:nvPr/>
              </p:nvSpPr>
              <p:spPr>
                <a:xfrm>
                  <a:off x="11471020" y="18997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7 h 258127"/>
                    <a:gd name="connsiteX17" fmla="*/ 183452 w 227742"/>
                    <a:gd name="connsiteY17" fmla="*/ 105347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7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7" y="223171"/>
                        <a:pt x="188309" y="237173"/>
                      </a:cubicBezTo>
                      <a:cubicBezTo>
                        <a:pt x="169830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2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7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7"/>
                      </a:moveTo>
                      <a:lnTo>
                        <a:pt x="183452" y="105347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863" y="83820"/>
                        <a:pt x="45529" y="1053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8" name="Freihandform: Form 203"/>
                <p:cNvSpPr/>
                <p:nvPr/>
              </p:nvSpPr>
              <p:spPr>
                <a:xfrm>
                  <a:off x="6957027" y="24331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3053 w 231266"/>
                    <a:gd name="connsiteY10" fmla="*/ 129064 h 258127"/>
                    <a:gd name="connsiteX11" fmla="*/ 63722 w 231266"/>
                    <a:gd name="connsiteY11" fmla="*/ 200120 h 258127"/>
                    <a:gd name="connsiteX12" fmla="*/ 115824 w 231266"/>
                    <a:gd name="connsiteY12" fmla="*/ 223742 h 258127"/>
                    <a:gd name="connsiteX13" fmla="*/ 167640 w 231266"/>
                    <a:gd name="connsiteY13" fmla="*/ 200025 h 258127"/>
                    <a:gd name="connsiteX14" fmla="*/ 188309 w 231266"/>
                    <a:gd name="connsiteY14" fmla="*/ 127730 h 258127"/>
                    <a:gd name="connsiteX15" fmla="*/ 167449 w 231266"/>
                    <a:gd name="connsiteY15" fmla="*/ 58293 h 258127"/>
                    <a:gd name="connsiteX16" fmla="*/ 115729 w 231266"/>
                    <a:gd name="connsiteY16" fmla="*/ 34671 h 258127"/>
                    <a:gd name="connsiteX17" fmla="*/ 63627 w 231266"/>
                    <a:gd name="connsiteY17" fmla="*/ 58198 h 258127"/>
                    <a:gd name="connsiteX18" fmla="*/ 43053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3" y="215837"/>
                        <a:pt x="94869" y="223742"/>
                        <a:pt x="115824" y="223742"/>
                      </a:cubicBezTo>
                      <a:cubicBezTo>
                        <a:pt x="136588" y="223742"/>
                        <a:pt x="153924" y="215837"/>
                        <a:pt x="167640" y="200025"/>
                      </a:cubicBezTo>
                      <a:cubicBezTo>
                        <a:pt x="181451" y="184213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49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2"/>
                        <a:pt x="63627" y="58198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9" name="Freihandform: Form 204"/>
                <p:cNvSpPr/>
                <p:nvPr/>
              </p:nvSpPr>
              <p:spPr>
                <a:xfrm>
                  <a:off x="7210487" y="2338958"/>
                  <a:ext cx="144303" cy="346710"/>
                </a:xfrm>
                <a:custGeom>
                  <a:avLst/>
                  <a:gdLst>
                    <a:gd name="connsiteX0" fmla="*/ 36957 w 144303"/>
                    <a:gd name="connsiteY0" fmla="*/ 346710 h 346710"/>
                    <a:gd name="connsiteX1" fmla="*/ 36957 w 144303"/>
                    <a:gd name="connsiteY1" fmla="*/ 132302 h 346710"/>
                    <a:gd name="connsiteX2" fmla="*/ 0 w 144303"/>
                    <a:gd name="connsiteY2" fmla="*/ 132302 h 346710"/>
                    <a:gd name="connsiteX3" fmla="*/ 0 w 144303"/>
                    <a:gd name="connsiteY3" fmla="*/ 99727 h 346710"/>
                    <a:gd name="connsiteX4" fmla="*/ 36957 w 144303"/>
                    <a:gd name="connsiteY4" fmla="*/ 99727 h 346710"/>
                    <a:gd name="connsiteX5" fmla="*/ 36957 w 144303"/>
                    <a:gd name="connsiteY5" fmla="*/ 73438 h 346710"/>
                    <a:gd name="connsiteX6" fmla="*/ 41338 w 144303"/>
                    <a:gd name="connsiteY6" fmla="*/ 36481 h 346710"/>
                    <a:gd name="connsiteX7" fmla="*/ 62579 w 144303"/>
                    <a:gd name="connsiteY7" fmla="*/ 10097 h 346710"/>
                    <a:gd name="connsiteX8" fmla="*/ 105251 w 144303"/>
                    <a:gd name="connsiteY8" fmla="*/ 0 h 346710"/>
                    <a:gd name="connsiteX9" fmla="*/ 144304 w 144303"/>
                    <a:gd name="connsiteY9" fmla="*/ 4191 h 346710"/>
                    <a:gd name="connsiteX10" fmla="*/ 138017 w 144303"/>
                    <a:gd name="connsiteY10" fmla="*/ 40672 h 346710"/>
                    <a:gd name="connsiteX11" fmla="*/ 113347 w 144303"/>
                    <a:gd name="connsiteY11" fmla="*/ 38386 h 346710"/>
                    <a:gd name="connsiteX12" fmla="*/ 86392 w 144303"/>
                    <a:gd name="connsiteY12" fmla="*/ 46482 h 346710"/>
                    <a:gd name="connsiteX13" fmla="*/ 78486 w 144303"/>
                    <a:gd name="connsiteY13" fmla="*/ 76962 h 346710"/>
                    <a:gd name="connsiteX14" fmla="*/ 78486 w 144303"/>
                    <a:gd name="connsiteY14" fmla="*/ 99727 h 346710"/>
                    <a:gd name="connsiteX15" fmla="*/ 126587 w 144303"/>
                    <a:gd name="connsiteY15" fmla="*/ 99727 h 346710"/>
                    <a:gd name="connsiteX16" fmla="*/ 126587 w 144303"/>
                    <a:gd name="connsiteY16" fmla="*/ 132302 h 346710"/>
                    <a:gd name="connsiteX17" fmla="*/ 78486 w 144303"/>
                    <a:gd name="connsiteY17" fmla="*/ 132302 h 346710"/>
                    <a:gd name="connsiteX18" fmla="*/ 78486 w 144303"/>
                    <a:gd name="connsiteY18" fmla="*/ 346710 h 346710"/>
                    <a:gd name="connsiteX19" fmla="*/ 36957 w 144303"/>
                    <a:gd name="connsiteY19" fmla="*/ 346710 h 34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303" h="346710">
                      <a:moveTo>
                        <a:pt x="36957" y="346710"/>
                      </a:moveTo>
                      <a:lnTo>
                        <a:pt x="36957" y="132302"/>
                      </a:lnTo>
                      <a:lnTo>
                        <a:pt x="0" y="132302"/>
                      </a:lnTo>
                      <a:lnTo>
                        <a:pt x="0" y="99727"/>
                      </a:lnTo>
                      <a:lnTo>
                        <a:pt x="36957" y="99727"/>
                      </a:lnTo>
                      <a:lnTo>
                        <a:pt x="36957" y="73438"/>
                      </a:lnTo>
                      <a:cubicBezTo>
                        <a:pt x="36957" y="56864"/>
                        <a:pt x="38386" y="44482"/>
                        <a:pt x="41338" y="36481"/>
                      </a:cubicBezTo>
                      <a:cubicBezTo>
                        <a:pt x="45339" y="25622"/>
                        <a:pt x="52483" y="16859"/>
                        <a:pt x="62579" y="10097"/>
                      </a:cubicBezTo>
                      <a:cubicBezTo>
                        <a:pt x="72771" y="3334"/>
                        <a:pt x="86963" y="0"/>
                        <a:pt x="105251" y="0"/>
                      </a:cubicBezTo>
                      <a:cubicBezTo>
                        <a:pt x="117062" y="0"/>
                        <a:pt x="130016" y="1429"/>
                        <a:pt x="144304" y="4191"/>
                      </a:cubicBezTo>
                      <a:lnTo>
                        <a:pt x="138017" y="40672"/>
                      </a:lnTo>
                      <a:cubicBezTo>
                        <a:pt x="129350" y="39148"/>
                        <a:pt x="121158" y="38386"/>
                        <a:pt x="113347" y="38386"/>
                      </a:cubicBezTo>
                      <a:cubicBezTo>
                        <a:pt x="100679" y="38386"/>
                        <a:pt x="91630" y="41148"/>
                        <a:pt x="86392" y="46482"/>
                      </a:cubicBezTo>
                      <a:cubicBezTo>
                        <a:pt x="81153" y="51911"/>
                        <a:pt x="78486" y="62103"/>
                        <a:pt x="78486" y="76962"/>
                      </a:cubicBezTo>
                      <a:lnTo>
                        <a:pt x="78486" y="99727"/>
                      </a:lnTo>
                      <a:lnTo>
                        <a:pt x="126587" y="99727"/>
                      </a:lnTo>
                      <a:lnTo>
                        <a:pt x="126587" y="132302"/>
                      </a:lnTo>
                      <a:lnTo>
                        <a:pt x="78486" y="132302"/>
                      </a:lnTo>
                      <a:lnTo>
                        <a:pt x="78486" y="346710"/>
                      </a:lnTo>
                      <a:lnTo>
                        <a:pt x="36957" y="3467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6" name="Freihandform: Form 205"/>
                <p:cNvSpPr/>
                <p:nvPr/>
              </p:nvSpPr>
              <p:spPr>
                <a:xfrm>
                  <a:off x="7478997" y="2352293"/>
                  <a:ext cx="120491" cy="336613"/>
                </a:xfrm>
                <a:custGeom>
                  <a:avLst/>
                  <a:gdLst>
                    <a:gd name="connsiteX0" fmla="*/ 114490 w 120491"/>
                    <a:gd name="connsiteY0" fmla="*/ 295942 h 336613"/>
                    <a:gd name="connsiteX1" fmla="*/ 120491 w 120491"/>
                    <a:gd name="connsiteY1" fmla="*/ 332899 h 336613"/>
                    <a:gd name="connsiteX2" fmla="*/ 88868 w 120491"/>
                    <a:gd name="connsiteY2" fmla="*/ 336614 h 336613"/>
                    <a:gd name="connsiteX3" fmla="*/ 53530 w 120491"/>
                    <a:gd name="connsiteY3" fmla="*/ 329374 h 336613"/>
                    <a:gd name="connsiteX4" fmla="*/ 35814 w 120491"/>
                    <a:gd name="connsiteY4" fmla="*/ 310420 h 336613"/>
                    <a:gd name="connsiteX5" fmla="*/ 30671 w 120491"/>
                    <a:gd name="connsiteY5" fmla="*/ 260985 h 336613"/>
                    <a:gd name="connsiteX6" fmla="*/ 30671 w 120491"/>
                    <a:gd name="connsiteY6" fmla="*/ 118872 h 336613"/>
                    <a:gd name="connsiteX7" fmla="*/ 0 w 120491"/>
                    <a:gd name="connsiteY7" fmla="*/ 118872 h 336613"/>
                    <a:gd name="connsiteX8" fmla="*/ 0 w 120491"/>
                    <a:gd name="connsiteY8" fmla="*/ 86297 h 336613"/>
                    <a:gd name="connsiteX9" fmla="*/ 30671 w 120491"/>
                    <a:gd name="connsiteY9" fmla="*/ 86297 h 336613"/>
                    <a:gd name="connsiteX10" fmla="*/ 30671 w 120491"/>
                    <a:gd name="connsiteY10" fmla="*/ 25146 h 336613"/>
                    <a:gd name="connsiteX11" fmla="*/ 72295 w 120491"/>
                    <a:gd name="connsiteY11" fmla="*/ 0 h 336613"/>
                    <a:gd name="connsiteX12" fmla="*/ 72295 w 120491"/>
                    <a:gd name="connsiteY12" fmla="*/ 86297 h 336613"/>
                    <a:gd name="connsiteX13" fmla="*/ 114395 w 120491"/>
                    <a:gd name="connsiteY13" fmla="*/ 86297 h 336613"/>
                    <a:gd name="connsiteX14" fmla="*/ 114395 w 120491"/>
                    <a:gd name="connsiteY14" fmla="*/ 118872 h 336613"/>
                    <a:gd name="connsiteX15" fmla="*/ 72295 w 120491"/>
                    <a:gd name="connsiteY15" fmla="*/ 118872 h 336613"/>
                    <a:gd name="connsiteX16" fmla="*/ 72295 w 120491"/>
                    <a:gd name="connsiteY16" fmla="*/ 263271 h 336613"/>
                    <a:gd name="connsiteX17" fmla="*/ 74486 w 120491"/>
                    <a:gd name="connsiteY17" fmla="*/ 286322 h 336613"/>
                    <a:gd name="connsiteX18" fmla="*/ 81724 w 120491"/>
                    <a:gd name="connsiteY18" fmla="*/ 294418 h 336613"/>
                    <a:gd name="connsiteX19" fmla="*/ 96012 w 120491"/>
                    <a:gd name="connsiteY19" fmla="*/ 297466 h 336613"/>
                    <a:gd name="connsiteX20" fmla="*/ 114490 w 120491"/>
                    <a:gd name="connsiteY20" fmla="*/ 295942 h 33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0491" h="336613">
                      <a:moveTo>
                        <a:pt x="114490" y="295942"/>
                      </a:moveTo>
                      <a:lnTo>
                        <a:pt x="120491" y="332899"/>
                      </a:lnTo>
                      <a:cubicBezTo>
                        <a:pt x="108680" y="335375"/>
                        <a:pt x="98203" y="336614"/>
                        <a:pt x="88868" y="336614"/>
                      </a:cubicBezTo>
                      <a:cubicBezTo>
                        <a:pt x="73628" y="336614"/>
                        <a:pt x="61913" y="334232"/>
                        <a:pt x="53530" y="329374"/>
                      </a:cubicBezTo>
                      <a:cubicBezTo>
                        <a:pt x="45148" y="324517"/>
                        <a:pt x="39243" y="318230"/>
                        <a:pt x="35814" y="310420"/>
                      </a:cubicBezTo>
                      <a:cubicBezTo>
                        <a:pt x="32385" y="302609"/>
                        <a:pt x="30671" y="286131"/>
                        <a:pt x="30671" y="260985"/>
                      </a:cubicBezTo>
                      <a:lnTo>
                        <a:pt x="30671" y="118872"/>
                      </a:lnTo>
                      <a:lnTo>
                        <a:pt x="0" y="118872"/>
                      </a:lnTo>
                      <a:lnTo>
                        <a:pt x="0" y="86297"/>
                      </a:lnTo>
                      <a:lnTo>
                        <a:pt x="30671" y="86297"/>
                      </a:lnTo>
                      <a:lnTo>
                        <a:pt x="30671" y="25146"/>
                      </a:lnTo>
                      <a:lnTo>
                        <a:pt x="72295" y="0"/>
                      </a:lnTo>
                      <a:lnTo>
                        <a:pt x="72295" y="86297"/>
                      </a:lnTo>
                      <a:lnTo>
                        <a:pt x="114395" y="86297"/>
                      </a:lnTo>
                      <a:lnTo>
                        <a:pt x="114395" y="118872"/>
                      </a:lnTo>
                      <a:lnTo>
                        <a:pt x="72295" y="118872"/>
                      </a:lnTo>
                      <a:lnTo>
                        <a:pt x="72295" y="263271"/>
                      </a:lnTo>
                      <a:cubicBezTo>
                        <a:pt x="72295" y="275177"/>
                        <a:pt x="73057" y="282893"/>
                        <a:pt x="74486" y="286322"/>
                      </a:cubicBezTo>
                      <a:cubicBezTo>
                        <a:pt x="76010" y="289751"/>
                        <a:pt x="78391" y="292418"/>
                        <a:pt x="81724" y="294418"/>
                      </a:cubicBezTo>
                      <a:cubicBezTo>
                        <a:pt x="85058" y="296418"/>
                        <a:pt x="89821" y="297466"/>
                        <a:pt x="96012" y="297466"/>
                      </a:cubicBezTo>
                      <a:cubicBezTo>
                        <a:pt x="100774" y="297561"/>
                        <a:pt x="106871" y="297085"/>
                        <a:pt x="114490" y="2959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7" name="Freihandform: Form 206"/>
                <p:cNvSpPr/>
                <p:nvPr/>
              </p:nvSpPr>
              <p:spPr>
                <a:xfrm>
                  <a:off x="7634445" y="2344769"/>
                  <a:ext cx="201072" cy="340899"/>
                </a:xfrm>
                <a:custGeom>
                  <a:avLst/>
                  <a:gdLst>
                    <a:gd name="connsiteX0" fmla="*/ 0 w 201072"/>
                    <a:gd name="connsiteY0" fmla="*/ 340900 h 340899"/>
                    <a:gd name="connsiteX1" fmla="*/ 0 w 201072"/>
                    <a:gd name="connsiteY1" fmla="*/ 0 h 340899"/>
                    <a:gd name="connsiteX2" fmla="*/ 41815 w 201072"/>
                    <a:gd name="connsiteY2" fmla="*/ 0 h 340899"/>
                    <a:gd name="connsiteX3" fmla="*/ 41815 w 201072"/>
                    <a:gd name="connsiteY3" fmla="*/ 122301 h 340899"/>
                    <a:gd name="connsiteX4" fmla="*/ 115729 w 201072"/>
                    <a:gd name="connsiteY4" fmla="*/ 88392 h 340899"/>
                    <a:gd name="connsiteX5" fmla="*/ 163354 w 201072"/>
                    <a:gd name="connsiteY5" fmla="*/ 99155 h 340899"/>
                    <a:gd name="connsiteX6" fmla="*/ 192310 w 201072"/>
                    <a:gd name="connsiteY6" fmla="*/ 129064 h 340899"/>
                    <a:gd name="connsiteX7" fmla="*/ 201073 w 201072"/>
                    <a:gd name="connsiteY7" fmla="*/ 184404 h 340899"/>
                    <a:gd name="connsiteX8" fmla="*/ 201073 w 201072"/>
                    <a:gd name="connsiteY8" fmla="*/ 340900 h 340899"/>
                    <a:gd name="connsiteX9" fmla="*/ 159258 w 201072"/>
                    <a:gd name="connsiteY9" fmla="*/ 340900 h 340899"/>
                    <a:gd name="connsiteX10" fmla="*/ 159258 w 201072"/>
                    <a:gd name="connsiteY10" fmla="*/ 184404 h 340899"/>
                    <a:gd name="connsiteX11" fmla="*/ 145637 w 201072"/>
                    <a:gd name="connsiteY11" fmla="*/ 138684 h 340899"/>
                    <a:gd name="connsiteX12" fmla="*/ 107156 w 201072"/>
                    <a:gd name="connsiteY12" fmla="*/ 124396 h 340899"/>
                    <a:gd name="connsiteX13" fmla="*/ 72199 w 201072"/>
                    <a:gd name="connsiteY13" fmla="*/ 134017 h 340899"/>
                    <a:gd name="connsiteX14" fmla="*/ 48863 w 201072"/>
                    <a:gd name="connsiteY14" fmla="*/ 160211 h 340899"/>
                    <a:gd name="connsiteX15" fmla="*/ 41910 w 201072"/>
                    <a:gd name="connsiteY15" fmla="*/ 205835 h 340899"/>
                    <a:gd name="connsiteX16" fmla="*/ 41910 w 201072"/>
                    <a:gd name="connsiteY16" fmla="*/ 340900 h 340899"/>
                    <a:gd name="connsiteX17" fmla="*/ 0 w 201072"/>
                    <a:gd name="connsiteY17" fmla="*/ 340900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107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2301"/>
                      </a:lnTo>
                      <a:cubicBezTo>
                        <a:pt x="61341" y="99632"/>
                        <a:pt x="86011" y="88392"/>
                        <a:pt x="115729" y="88392"/>
                      </a:cubicBezTo>
                      <a:cubicBezTo>
                        <a:pt x="134017" y="88392"/>
                        <a:pt x="149923" y="92012"/>
                        <a:pt x="163354" y="99155"/>
                      </a:cubicBezTo>
                      <a:cubicBezTo>
                        <a:pt x="176879" y="106394"/>
                        <a:pt x="186499" y="116300"/>
                        <a:pt x="192310" y="129064"/>
                      </a:cubicBezTo>
                      <a:cubicBezTo>
                        <a:pt x="198120" y="141732"/>
                        <a:pt x="201073" y="160211"/>
                        <a:pt x="201073" y="184404"/>
                      </a:cubicBezTo>
                      <a:lnTo>
                        <a:pt x="201073" y="340900"/>
                      </a:lnTo>
                      <a:lnTo>
                        <a:pt x="159258" y="340900"/>
                      </a:lnTo>
                      <a:lnTo>
                        <a:pt x="159258" y="184404"/>
                      </a:lnTo>
                      <a:cubicBezTo>
                        <a:pt x="159258" y="163449"/>
                        <a:pt x="154686" y="148209"/>
                        <a:pt x="145637" y="138684"/>
                      </a:cubicBezTo>
                      <a:cubicBezTo>
                        <a:pt x="136588" y="129159"/>
                        <a:pt x="123730" y="124396"/>
                        <a:pt x="107156" y="124396"/>
                      </a:cubicBezTo>
                      <a:cubicBezTo>
                        <a:pt x="94774" y="124396"/>
                        <a:pt x="83058" y="127635"/>
                        <a:pt x="72199" y="134017"/>
                      </a:cubicBezTo>
                      <a:cubicBezTo>
                        <a:pt x="61246" y="140494"/>
                        <a:pt x="53435" y="149162"/>
                        <a:pt x="48863" y="160211"/>
                      </a:cubicBezTo>
                      <a:cubicBezTo>
                        <a:pt x="44196" y="171259"/>
                        <a:pt x="41910" y="186404"/>
                        <a:pt x="41910" y="205835"/>
                      </a:cubicBezTo>
                      <a:lnTo>
                        <a:pt x="41910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8" name="Freihandform: Form 207"/>
                <p:cNvSpPr/>
                <p:nvPr/>
              </p:nvSpPr>
              <p:spPr>
                <a:xfrm>
                  <a:off x="7885429" y="24331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1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1" y="203549"/>
                        <a:pt x="206788" y="223171"/>
                        <a:pt x="188309" y="237173"/>
                      </a:cubicBezTo>
                      <a:cubicBezTo>
                        <a:pt x="169831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2"/>
                        <a:pt x="66389" y="202025"/>
                      </a:cubicBezTo>
                      <a:cubicBezTo>
                        <a:pt x="80200" y="216408"/>
                        <a:pt x="97346" y="223647"/>
                        <a:pt x="118015" y="223647"/>
                      </a:cubicBezTo>
                      <a:cubicBezTo>
                        <a:pt x="133350" y="223647"/>
                        <a:pt x="146494" y="219646"/>
                        <a:pt x="157353" y="211550"/>
                      </a:cubicBezTo>
                      <a:cubicBezTo>
                        <a:pt x="167926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1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3" y="34385"/>
                        <a:pt x="80486" y="40862"/>
                        <a:pt x="67342" y="53721"/>
                      </a:cubicBezTo>
                      <a:cubicBezTo>
                        <a:pt x="54102" y="66580"/>
                        <a:pt x="46863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9" name="Freihandform: Form 208"/>
                <p:cNvSpPr/>
                <p:nvPr/>
              </p:nvSpPr>
              <p:spPr>
                <a:xfrm>
                  <a:off x="8302814" y="2344769"/>
                  <a:ext cx="254412" cy="340899"/>
                </a:xfrm>
                <a:custGeom>
                  <a:avLst/>
                  <a:gdLst>
                    <a:gd name="connsiteX0" fmla="*/ 0 w 254412"/>
                    <a:gd name="connsiteY0" fmla="*/ 340900 h 340899"/>
                    <a:gd name="connsiteX1" fmla="*/ 0 w 254412"/>
                    <a:gd name="connsiteY1" fmla="*/ 0 h 340899"/>
                    <a:gd name="connsiteX2" fmla="*/ 246507 w 254412"/>
                    <a:gd name="connsiteY2" fmla="*/ 0 h 340899"/>
                    <a:gd name="connsiteX3" fmla="*/ 246507 w 254412"/>
                    <a:gd name="connsiteY3" fmla="*/ 40196 h 340899"/>
                    <a:gd name="connsiteX4" fmla="*/ 45149 w 254412"/>
                    <a:gd name="connsiteY4" fmla="*/ 40196 h 340899"/>
                    <a:gd name="connsiteX5" fmla="*/ 45149 w 254412"/>
                    <a:gd name="connsiteY5" fmla="*/ 144590 h 340899"/>
                    <a:gd name="connsiteX6" fmla="*/ 233744 w 254412"/>
                    <a:gd name="connsiteY6" fmla="*/ 144590 h 340899"/>
                    <a:gd name="connsiteX7" fmla="*/ 233744 w 254412"/>
                    <a:gd name="connsiteY7" fmla="*/ 184595 h 340899"/>
                    <a:gd name="connsiteX8" fmla="*/ 45149 w 254412"/>
                    <a:gd name="connsiteY8" fmla="*/ 184595 h 340899"/>
                    <a:gd name="connsiteX9" fmla="*/ 45149 w 254412"/>
                    <a:gd name="connsiteY9" fmla="*/ 300609 h 340899"/>
                    <a:gd name="connsiteX10" fmla="*/ 254413 w 254412"/>
                    <a:gd name="connsiteY10" fmla="*/ 300609 h 340899"/>
                    <a:gd name="connsiteX11" fmla="*/ 254413 w 254412"/>
                    <a:gd name="connsiteY11" fmla="*/ 340805 h 340899"/>
                    <a:gd name="connsiteX12" fmla="*/ 0 w 254412"/>
                    <a:gd name="connsiteY12" fmla="*/ 340805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441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246507" y="0"/>
                      </a:lnTo>
                      <a:lnTo>
                        <a:pt x="246507" y="40196"/>
                      </a:lnTo>
                      <a:lnTo>
                        <a:pt x="45149" y="40196"/>
                      </a:lnTo>
                      <a:lnTo>
                        <a:pt x="45149" y="144590"/>
                      </a:lnTo>
                      <a:lnTo>
                        <a:pt x="233744" y="144590"/>
                      </a:lnTo>
                      <a:lnTo>
                        <a:pt x="233744" y="184595"/>
                      </a:lnTo>
                      <a:lnTo>
                        <a:pt x="45149" y="184595"/>
                      </a:lnTo>
                      <a:lnTo>
                        <a:pt x="45149" y="300609"/>
                      </a:lnTo>
                      <a:lnTo>
                        <a:pt x="254413" y="300609"/>
                      </a:lnTo>
                      <a:lnTo>
                        <a:pt x="254413" y="340805"/>
                      </a:lnTo>
                      <a:lnTo>
                        <a:pt x="0" y="340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0" name="Freihandform: Form 209"/>
                <p:cNvSpPr/>
                <p:nvPr/>
              </p:nvSpPr>
              <p:spPr>
                <a:xfrm>
                  <a:off x="8613139" y="24386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5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1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70 h 252507"/>
                    <a:gd name="connsiteX10" fmla="*/ 44387 w 200120"/>
                    <a:gd name="connsiteY10" fmla="*/ 181166 h 252507"/>
                    <a:gd name="connsiteX11" fmla="*/ 61150 w 200120"/>
                    <a:gd name="connsiteY11" fmla="*/ 207074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5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1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70"/>
                      </a:lnTo>
                      <a:cubicBezTo>
                        <a:pt x="41815" y="158782"/>
                        <a:pt x="42672" y="173546"/>
                        <a:pt x="44387" y="181166"/>
                      </a:cubicBezTo>
                      <a:cubicBezTo>
                        <a:pt x="47054" y="192215"/>
                        <a:pt x="52578" y="200787"/>
                        <a:pt x="61150" y="207074"/>
                      </a:cubicBezTo>
                      <a:cubicBezTo>
                        <a:pt x="69628" y="213360"/>
                        <a:pt x="80200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5" y="191643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1" name="Freihandform: Form 210"/>
                <p:cNvSpPr/>
                <p:nvPr/>
              </p:nvSpPr>
              <p:spPr>
                <a:xfrm>
                  <a:off x="8878505" y="2433066"/>
                  <a:ext cx="134302" cy="252603"/>
                </a:xfrm>
                <a:custGeom>
                  <a:avLst/>
                  <a:gdLst>
                    <a:gd name="connsiteX0" fmla="*/ 0 w 134302"/>
                    <a:gd name="connsiteY0" fmla="*/ 252603 h 252603"/>
                    <a:gd name="connsiteX1" fmla="*/ 0 w 134302"/>
                    <a:gd name="connsiteY1" fmla="*/ 5620 h 252603"/>
                    <a:gd name="connsiteX2" fmla="*/ 37719 w 134302"/>
                    <a:gd name="connsiteY2" fmla="*/ 5620 h 252603"/>
                    <a:gd name="connsiteX3" fmla="*/ 37719 w 134302"/>
                    <a:gd name="connsiteY3" fmla="*/ 43053 h 252603"/>
                    <a:gd name="connsiteX4" fmla="*/ 64389 w 134302"/>
                    <a:gd name="connsiteY4" fmla="*/ 8382 h 252603"/>
                    <a:gd name="connsiteX5" fmla="*/ 91250 w 134302"/>
                    <a:gd name="connsiteY5" fmla="*/ 0 h 252603"/>
                    <a:gd name="connsiteX6" fmla="*/ 134303 w 134302"/>
                    <a:gd name="connsiteY6" fmla="*/ 13525 h 252603"/>
                    <a:gd name="connsiteX7" fmla="*/ 119920 w 134302"/>
                    <a:gd name="connsiteY7" fmla="*/ 52388 h 252603"/>
                    <a:gd name="connsiteX8" fmla="*/ 89249 w 134302"/>
                    <a:gd name="connsiteY8" fmla="*/ 43339 h 252603"/>
                    <a:gd name="connsiteX9" fmla="*/ 64579 w 134302"/>
                    <a:gd name="connsiteY9" fmla="*/ 51625 h 252603"/>
                    <a:gd name="connsiteX10" fmla="*/ 48959 w 134302"/>
                    <a:gd name="connsiteY10" fmla="*/ 74485 h 252603"/>
                    <a:gd name="connsiteX11" fmla="*/ 42005 w 134302"/>
                    <a:gd name="connsiteY11" fmla="*/ 123349 h 252603"/>
                    <a:gd name="connsiteX12" fmla="*/ 42005 w 134302"/>
                    <a:gd name="connsiteY12" fmla="*/ 252603 h 252603"/>
                    <a:gd name="connsiteX13" fmla="*/ 0 w 134302"/>
                    <a:gd name="connsiteY13" fmla="*/ 252603 h 252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03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50" y="0"/>
                      </a:cubicBezTo>
                      <a:cubicBezTo>
                        <a:pt x="105346" y="0"/>
                        <a:pt x="119729" y="4477"/>
                        <a:pt x="134303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2" y="64770"/>
                        <a:pt x="48959" y="74485"/>
                      </a:cubicBezTo>
                      <a:cubicBezTo>
                        <a:pt x="44291" y="89345"/>
                        <a:pt x="42005" y="105632"/>
                        <a:pt x="42005" y="123349"/>
                      </a:cubicBezTo>
                      <a:lnTo>
                        <a:pt x="42005" y="252603"/>
                      </a:lnTo>
                      <a:lnTo>
                        <a:pt x="0" y="2526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2" name="Freihandform: Form 211"/>
                <p:cNvSpPr/>
                <p:nvPr/>
              </p:nvSpPr>
              <p:spPr>
                <a:xfrm>
                  <a:off x="9022047" y="24331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2958 w 231266"/>
                    <a:gd name="connsiteY10" fmla="*/ 129064 h 258127"/>
                    <a:gd name="connsiteX11" fmla="*/ 63627 w 231266"/>
                    <a:gd name="connsiteY11" fmla="*/ 200120 h 258127"/>
                    <a:gd name="connsiteX12" fmla="*/ 115729 w 231266"/>
                    <a:gd name="connsiteY12" fmla="*/ 223742 h 258127"/>
                    <a:gd name="connsiteX13" fmla="*/ 167545 w 231266"/>
                    <a:gd name="connsiteY13" fmla="*/ 200025 h 258127"/>
                    <a:gd name="connsiteX14" fmla="*/ 188214 w 231266"/>
                    <a:gd name="connsiteY14" fmla="*/ 127730 h 258127"/>
                    <a:gd name="connsiteX15" fmla="*/ 167354 w 231266"/>
                    <a:gd name="connsiteY15" fmla="*/ 58293 h 258127"/>
                    <a:gd name="connsiteX16" fmla="*/ 115634 w 231266"/>
                    <a:gd name="connsiteY16" fmla="*/ 34671 h 258127"/>
                    <a:gd name="connsiteX17" fmla="*/ 63532 w 231266"/>
                    <a:gd name="connsiteY17" fmla="*/ 58198 h 258127"/>
                    <a:gd name="connsiteX18" fmla="*/ 42958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2958" y="129064"/>
                      </a:moveTo>
                      <a:cubicBezTo>
                        <a:pt x="42958" y="160687"/>
                        <a:pt x="49816" y="184404"/>
                        <a:pt x="63627" y="200120"/>
                      </a:cubicBezTo>
                      <a:cubicBezTo>
                        <a:pt x="77438" y="215837"/>
                        <a:pt x="94774" y="223742"/>
                        <a:pt x="115729" y="223742"/>
                      </a:cubicBezTo>
                      <a:cubicBezTo>
                        <a:pt x="136493" y="223742"/>
                        <a:pt x="153829" y="215837"/>
                        <a:pt x="167545" y="200025"/>
                      </a:cubicBezTo>
                      <a:cubicBezTo>
                        <a:pt x="181356" y="184213"/>
                        <a:pt x="188214" y="160115"/>
                        <a:pt x="188214" y="127730"/>
                      </a:cubicBezTo>
                      <a:cubicBezTo>
                        <a:pt x="188214" y="97155"/>
                        <a:pt x="181261" y="74009"/>
                        <a:pt x="167354" y="58293"/>
                      </a:cubicBezTo>
                      <a:cubicBezTo>
                        <a:pt x="153448" y="42577"/>
                        <a:pt x="136207" y="34671"/>
                        <a:pt x="115634" y="34671"/>
                      </a:cubicBezTo>
                      <a:cubicBezTo>
                        <a:pt x="94679" y="34671"/>
                        <a:pt x="77343" y="42482"/>
                        <a:pt x="63532" y="58198"/>
                      </a:cubicBezTo>
                      <a:cubicBezTo>
                        <a:pt x="49911" y="73819"/>
                        <a:pt x="42958" y="97441"/>
                        <a:pt x="42958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3" name="Freihandform: Form 212"/>
                <p:cNvSpPr/>
                <p:nvPr/>
              </p:nvSpPr>
              <p:spPr>
                <a:xfrm>
                  <a:off x="9302463" y="2433161"/>
                  <a:ext cx="214312" cy="347186"/>
                </a:xfrm>
                <a:custGeom>
                  <a:avLst/>
                  <a:gdLst>
                    <a:gd name="connsiteX0" fmla="*/ 0 w 214312"/>
                    <a:gd name="connsiteY0" fmla="*/ 347186 h 347186"/>
                    <a:gd name="connsiteX1" fmla="*/ 0 w 214312"/>
                    <a:gd name="connsiteY1" fmla="*/ 5620 h 347186"/>
                    <a:gd name="connsiteX2" fmla="*/ 38100 w 214312"/>
                    <a:gd name="connsiteY2" fmla="*/ 5620 h 347186"/>
                    <a:gd name="connsiteX3" fmla="*/ 38100 w 214312"/>
                    <a:gd name="connsiteY3" fmla="*/ 37719 h 347186"/>
                    <a:gd name="connsiteX4" fmla="*/ 68580 w 214312"/>
                    <a:gd name="connsiteY4" fmla="*/ 9430 h 347186"/>
                    <a:gd name="connsiteX5" fmla="*/ 109728 w 214312"/>
                    <a:gd name="connsiteY5" fmla="*/ 0 h 347186"/>
                    <a:gd name="connsiteX6" fmla="*/ 165545 w 214312"/>
                    <a:gd name="connsiteY6" fmla="*/ 16288 h 347186"/>
                    <a:gd name="connsiteX7" fmla="*/ 202025 w 214312"/>
                    <a:gd name="connsiteY7" fmla="*/ 62198 h 347186"/>
                    <a:gd name="connsiteX8" fmla="*/ 214313 w 214312"/>
                    <a:gd name="connsiteY8" fmla="*/ 127159 h 347186"/>
                    <a:gd name="connsiteX9" fmla="*/ 200692 w 214312"/>
                    <a:gd name="connsiteY9" fmla="*/ 195453 h 347186"/>
                    <a:gd name="connsiteX10" fmla="*/ 161163 w 214312"/>
                    <a:gd name="connsiteY10" fmla="*/ 241935 h 347186"/>
                    <a:gd name="connsiteX11" fmla="*/ 106680 w 214312"/>
                    <a:gd name="connsiteY11" fmla="*/ 258128 h 347186"/>
                    <a:gd name="connsiteX12" fmla="*/ 69152 w 214312"/>
                    <a:gd name="connsiteY12" fmla="*/ 249269 h 347186"/>
                    <a:gd name="connsiteX13" fmla="*/ 41815 w 214312"/>
                    <a:gd name="connsiteY13" fmla="*/ 226981 h 347186"/>
                    <a:gd name="connsiteX14" fmla="*/ 41815 w 214312"/>
                    <a:gd name="connsiteY14" fmla="*/ 347186 h 347186"/>
                    <a:gd name="connsiteX15" fmla="*/ 0 w 214312"/>
                    <a:gd name="connsiteY15" fmla="*/ 347186 h 347186"/>
                    <a:gd name="connsiteX16" fmla="*/ 37910 w 214312"/>
                    <a:gd name="connsiteY16" fmla="*/ 130397 h 347186"/>
                    <a:gd name="connsiteX17" fmla="*/ 57245 w 214312"/>
                    <a:gd name="connsiteY17" fmla="*/ 200882 h 347186"/>
                    <a:gd name="connsiteX18" fmla="*/ 104013 w 214312"/>
                    <a:gd name="connsiteY18" fmla="*/ 223647 h 347186"/>
                    <a:gd name="connsiteX19" fmla="*/ 151829 w 214312"/>
                    <a:gd name="connsiteY19" fmla="*/ 200025 h 347186"/>
                    <a:gd name="connsiteX20" fmla="*/ 171736 w 214312"/>
                    <a:gd name="connsiteY20" fmla="*/ 126873 h 347186"/>
                    <a:gd name="connsiteX21" fmla="*/ 152305 w 214312"/>
                    <a:gd name="connsiteY21" fmla="*/ 56198 h 347186"/>
                    <a:gd name="connsiteX22" fmla="*/ 105919 w 214312"/>
                    <a:gd name="connsiteY22" fmla="*/ 32671 h 347186"/>
                    <a:gd name="connsiteX23" fmla="*/ 58579 w 214312"/>
                    <a:gd name="connsiteY23" fmla="*/ 57626 h 347186"/>
                    <a:gd name="connsiteX24" fmla="*/ 37910 w 214312"/>
                    <a:gd name="connsiteY24" fmla="*/ 130397 h 34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14312" h="347186">
                      <a:moveTo>
                        <a:pt x="0" y="347186"/>
                      </a:moveTo>
                      <a:lnTo>
                        <a:pt x="0" y="5620"/>
                      </a:lnTo>
                      <a:lnTo>
                        <a:pt x="38100" y="5620"/>
                      </a:lnTo>
                      <a:lnTo>
                        <a:pt x="38100" y="37719"/>
                      </a:lnTo>
                      <a:cubicBezTo>
                        <a:pt x="47054" y="25146"/>
                        <a:pt x="57245" y="15716"/>
                        <a:pt x="68580" y="9430"/>
                      </a:cubicBezTo>
                      <a:cubicBezTo>
                        <a:pt x="79915" y="3143"/>
                        <a:pt x="93631" y="0"/>
                        <a:pt x="109728" y="0"/>
                      </a:cubicBezTo>
                      <a:cubicBezTo>
                        <a:pt x="130779" y="0"/>
                        <a:pt x="149447" y="5429"/>
                        <a:pt x="165545" y="16288"/>
                      </a:cubicBezTo>
                      <a:cubicBezTo>
                        <a:pt x="181642" y="27146"/>
                        <a:pt x="193834" y="42482"/>
                        <a:pt x="202025" y="62198"/>
                      </a:cubicBezTo>
                      <a:cubicBezTo>
                        <a:pt x="210217" y="81915"/>
                        <a:pt x="214313" y="103632"/>
                        <a:pt x="214313" y="127159"/>
                      </a:cubicBezTo>
                      <a:cubicBezTo>
                        <a:pt x="214313" y="152400"/>
                        <a:pt x="209741" y="175165"/>
                        <a:pt x="200692" y="195453"/>
                      </a:cubicBezTo>
                      <a:cubicBezTo>
                        <a:pt x="191644" y="215741"/>
                        <a:pt x="178499" y="231172"/>
                        <a:pt x="161163" y="241935"/>
                      </a:cubicBezTo>
                      <a:cubicBezTo>
                        <a:pt x="143923" y="252698"/>
                        <a:pt x="125730" y="258128"/>
                        <a:pt x="106680" y="258128"/>
                      </a:cubicBezTo>
                      <a:cubicBezTo>
                        <a:pt x="92774" y="258128"/>
                        <a:pt x="80201" y="255175"/>
                        <a:pt x="69152" y="249269"/>
                      </a:cubicBezTo>
                      <a:cubicBezTo>
                        <a:pt x="58103" y="243364"/>
                        <a:pt x="48959" y="235934"/>
                        <a:pt x="41815" y="226981"/>
                      </a:cubicBezTo>
                      <a:lnTo>
                        <a:pt x="41815" y="347186"/>
                      </a:lnTo>
                      <a:lnTo>
                        <a:pt x="0" y="347186"/>
                      </a:lnTo>
                      <a:close/>
                      <a:moveTo>
                        <a:pt x="37910" y="130397"/>
                      </a:moveTo>
                      <a:cubicBezTo>
                        <a:pt x="37910" y="162211"/>
                        <a:pt x="44291" y="185642"/>
                        <a:pt x="57245" y="200882"/>
                      </a:cubicBezTo>
                      <a:cubicBezTo>
                        <a:pt x="70104" y="216122"/>
                        <a:pt x="85725" y="223647"/>
                        <a:pt x="104013" y="223647"/>
                      </a:cubicBezTo>
                      <a:cubicBezTo>
                        <a:pt x="122587" y="223647"/>
                        <a:pt x="138589" y="215741"/>
                        <a:pt x="151829" y="200025"/>
                      </a:cubicBezTo>
                      <a:cubicBezTo>
                        <a:pt x="165068" y="184309"/>
                        <a:pt x="171736" y="159925"/>
                        <a:pt x="171736" y="126873"/>
                      </a:cubicBezTo>
                      <a:cubicBezTo>
                        <a:pt x="171736" y="95441"/>
                        <a:pt x="165259" y="71819"/>
                        <a:pt x="152305" y="56198"/>
                      </a:cubicBezTo>
                      <a:cubicBezTo>
                        <a:pt x="139351" y="40577"/>
                        <a:pt x="123920" y="32671"/>
                        <a:pt x="105919" y="32671"/>
                      </a:cubicBezTo>
                      <a:cubicBezTo>
                        <a:pt x="88106" y="32671"/>
                        <a:pt x="72295" y="41053"/>
                        <a:pt x="58579" y="57626"/>
                      </a:cubicBezTo>
                      <a:cubicBezTo>
                        <a:pt x="44768" y="74390"/>
                        <a:pt x="37910" y="98679"/>
                        <a:pt x="37910" y="1303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4" name="Freihandform: Form 213"/>
                <p:cNvSpPr/>
                <p:nvPr/>
              </p:nvSpPr>
              <p:spPr>
                <a:xfrm>
                  <a:off x="9553447" y="24331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2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8" y="223171"/>
                        <a:pt x="188309" y="237173"/>
                      </a:cubicBezTo>
                      <a:cubicBezTo>
                        <a:pt x="169831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400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2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2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958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5" name="Freihandform: Form 214"/>
                <p:cNvSpPr/>
                <p:nvPr/>
              </p:nvSpPr>
              <p:spPr>
                <a:xfrm>
                  <a:off x="9818051" y="2432970"/>
                  <a:ext cx="227457" cy="258222"/>
                </a:xfrm>
                <a:custGeom>
                  <a:avLst/>
                  <a:gdLst>
                    <a:gd name="connsiteX0" fmla="*/ 175356 w 227457"/>
                    <a:gd name="connsiteY0" fmla="*/ 222218 h 258222"/>
                    <a:gd name="connsiteX1" fmla="*/ 130588 w 227457"/>
                    <a:gd name="connsiteY1" fmla="*/ 250127 h 258222"/>
                    <a:gd name="connsiteX2" fmla="*/ 84392 w 227457"/>
                    <a:gd name="connsiteY2" fmla="*/ 258223 h 258222"/>
                    <a:gd name="connsiteX3" fmla="*/ 21813 w 227457"/>
                    <a:gd name="connsiteY3" fmla="*/ 238316 h 258222"/>
                    <a:gd name="connsiteX4" fmla="*/ 0 w 227457"/>
                    <a:gd name="connsiteY4" fmla="*/ 187547 h 258222"/>
                    <a:gd name="connsiteX5" fmla="*/ 8287 w 227457"/>
                    <a:gd name="connsiteY5" fmla="*/ 154400 h 258222"/>
                    <a:gd name="connsiteX6" fmla="*/ 29909 w 227457"/>
                    <a:gd name="connsiteY6" fmla="*/ 130302 h 258222"/>
                    <a:gd name="connsiteX7" fmla="*/ 60008 w 227457"/>
                    <a:gd name="connsiteY7" fmla="*/ 116586 h 258222"/>
                    <a:gd name="connsiteX8" fmla="*/ 97250 w 227457"/>
                    <a:gd name="connsiteY8" fmla="*/ 110300 h 258222"/>
                    <a:gd name="connsiteX9" fmla="*/ 171927 w 227457"/>
                    <a:gd name="connsiteY9" fmla="*/ 95917 h 258222"/>
                    <a:gd name="connsiteX10" fmla="*/ 172117 w 227457"/>
                    <a:gd name="connsiteY10" fmla="*/ 84963 h 258222"/>
                    <a:gd name="connsiteX11" fmla="*/ 160211 w 227457"/>
                    <a:gd name="connsiteY11" fmla="*/ 48959 h 258222"/>
                    <a:gd name="connsiteX12" fmla="*/ 112586 w 227457"/>
                    <a:gd name="connsiteY12" fmla="*/ 34766 h 258222"/>
                    <a:gd name="connsiteX13" fmla="*/ 68961 w 227457"/>
                    <a:gd name="connsiteY13" fmla="*/ 45149 h 258222"/>
                    <a:gd name="connsiteX14" fmla="*/ 48196 w 227457"/>
                    <a:gd name="connsiteY14" fmla="*/ 81725 h 258222"/>
                    <a:gd name="connsiteX15" fmla="*/ 7239 w 227457"/>
                    <a:gd name="connsiteY15" fmla="*/ 76105 h 258222"/>
                    <a:gd name="connsiteX16" fmla="*/ 25622 w 227457"/>
                    <a:gd name="connsiteY16" fmla="*/ 33623 h 258222"/>
                    <a:gd name="connsiteX17" fmla="*/ 62579 w 227457"/>
                    <a:gd name="connsiteY17" fmla="*/ 8763 h 258222"/>
                    <a:gd name="connsiteX18" fmla="*/ 118586 w 227457"/>
                    <a:gd name="connsiteY18" fmla="*/ 0 h 258222"/>
                    <a:gd name="connsiteX19" fmla="*/ 170022 w 227457"/>
                    <a:gd name="connsiteY19" fmla="*/ 7430 h 258222"/>
                    <a:gd name="connsiteX20" fmla="*/ 199073 w 227457"/>
                    <a:gd name="connsiteY20" fmla="*/ 26099 h 258222"/>
                    <a:gd name="connsiteX21" fmla="*/ 212122 w 227457"/>
                    <a:gd name="connsiteY21" fmla="*/ 54578 h 258222"/>
                    <a:gd name="connsiteX22" fmla="*/ 214218 w 227457"/>
                    <a:gd name="connsiteY22" fmla="*/ 93155 h 258222"/>
                    <a:gd name="connsiteX23" fmla="*/ 214218 w 227457"/>
                    <a:gd name="connsiteY23" fmla="*/ 148971 h 258222"/>
                    <a:gd name="connsiteX24" fmla="*/ 216884 w 227457"/>
                    <a:gd name="connsiteY24" fmla="*/ 222790 h 258222"/>
                    <a:gd name="connsiteX25" fmla="*/ 227457 w 227457"/>
                    <a:gd name="connsiteY25" fmla="*/ 252413 h 258222"/>
                    <a:gd name="connsiteX26" fmla="*/ 183738 w 227457"/>
                    <a:gd name="connsiteY26" fmla="*/ 252413 h 258222"/>
                    <a:gd name="connsiteX27" fmla="*/ 175356 w 227457"/>
                    <a:gd name="connsiteY27" fmla="*/ 222218 h 258222"/>
                    <a:gd name="connsiteX28" fmla="*/ 171831 w 227457"/>
                    <a:gd name="connsiteY28" fmla="*/ 128778 h 258222"/>
                    <a:gd name="connsiteX29" fmla="*/ 103442 w 227457"/>
                    <a:gd name="connsiteY29" fmla="*/ 144590 h 258222"/>
                    <a:gd name="connsiteX30" fmla="*/ 66961 w 227457"/>
                    <a:gd name="connsiteY30" fmla="*/ 152972 h 258222"/>
                    <a:gd name="connsiteX31" fmla="*/ 50483 w 227457"/>
                    <a:gd name="connsiteY31" fmla="*/ 166592 h 258222"/>
                    <a:gd name="connsiteX32" fmla="*/ 44672 w 227457"/>
                    <a:gd name="connsiteY32" fmla="*/ 186500 h 258222"/>
                    <a:gd name="connsiteX33" fmla="*/ 57341 w 227457"/>
                    <a:gd name="connsiteY33" fmla="*/ 214408 h 258222"/>
                    <a:gd name="connsiteX34" fmla="*/ 94393 w 227457"/>
                    <a:gd name="connsiteY34" fmla="*/ 225552 h 258222"/>
                    <a:gd name="connsiteX35" fmla="*/ 137446 w 227457"/>
                    <a:gd name="connsiteY35" fmla="*/ 214979 h 258222"/>
                    <a:gd name="connsiteX36" fmla="*/ 165164 w 227457"/>
                    <a:gd name="connsiteY36" fmla="*/ 186023 h 258222"/>
                    <a:gd name="connsiteX37" fmla="*/ 171927 w 227457"/>
                    <a:gd name="connsiteY37" fmla="*/ 144209 h 258222"/>
                    <a:gd name="connsiteX38" fmla="*/ 171927 w 227457"/>
                    <a:gd name="connsiteY38" fmla="*/ 128778 h 258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222">
                      <a:moveTo>
                        <a:pt x="175356" y="222218"/>
                      </a:moveTo>
                      <a:cubicBezTo>
                        <a:pt x="159830" y="235363"/>
                        <a:pt x="144971" y="244697"/>
                        <a:pt x="130588" y="250127"/>
                      </a:cubicBezTo>
                      <a:cubicBezTo>
                        <a:pt x="116205" y="255556"/>
                        <a:pt x="100870" y="258223"/>
                        <a:pt x="84392" y="258223"/>
                      </a:cubicBezTo>
                      <a:cubicBezTo>
                        <a:pt x="57245" y="258223"/>
                        <a:pt x="36386" y="251555"/>
                        <a:pt x="21813" y="238316"/>
                      </a:cubicBezTo>
                      <a:cubicBezTo>
                        <a:pt x="7239" y="225076"/>
                        <a:pt x="0" y="208121"/>
                        <a:pt x="0" y="187547"/>
                      </a:cubicBezTo>
                      <a:cubicBezTo>
                        <a:pt x="0" y="175451"/>
                        <a:pt x="2763" y="164402"/>
                        <a:pt x="8287" y="154400"/>
                      </a:cubicBezTo>
                      <a:cubicBezTo>
                        <a:pt x="13811" y="144399"/>
                        <a:pt x="20955" y="136398"/>
                        <a:pt x="29909" y="130302"/>
                      </a:cubicBezTo>
                      <a:cubicBezTo>
                        <a:pt x="38862" y="124301"/>
                        <a:pt x="48863" y="119729"/>
                        <a:pt x="60008" y="116586"/>
                      </a:cubicBezTo>
                      <a:cubicBezTo>
                        <a:pt x="68199" y="114395"/>
                        <a:pt x="80582" y="112300"/>
                        <a:pt x="97250" y="110300"/>
                      </a:cubicBezTo>
                      <a:cubicBezTo>
                        <a:pt x="131064" y="106299"/>
                        <a:pt x="155924" y="101441"/>
                        <a:pt x="171927" y="95917"/>
                      </a:cubicBezTo>
                      <a:cubicBezTo>
                        <a:pt x="172117" y="90202"/>
                        <a:pt x="172117" y="86582"/>
                        <a:pt x="172117" y="84963"/>
                      </a:cubicBezTo>
                      <a:cubicBezTo>
                        <a:pt x="172117" y="67913"/>
                        <a:pt x="168116" y="55912"/>
                        <a:pt x="160211" y="48959"/>
                      </a:cubicBezTo>
                      <a:cubicBezTo>
                        <a:pt x="149543" y="39529"/>
                        <a:pt x="133636" y="34766"/>
                        <a:pt x="112586" y="34766"/>
                      </a:cubicBezTo>
                      <a:cubicBezTo>
                        <a:pt x="92869" y="34766"/>
                        <a:pt x="78391" y="38195"/>
                        <a:pt x="68961" y="45149"/>
                      </a:cubicBezTo>
                      <a:cubicBezTo>
                        <a:pt x="59627" y="52007"/>
                        <a:pt x="52674" y="64294"/>
                        <a:pt x="48196" y="81725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100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6" y="0"/>
                        <a:pt x="118586" y="0"/>
                      </a:cubicBezTo>
                      <a:cubicBezTo>
                        <a:pt x="139637" y="0"/>
                        <a:pt x="156782" y="2477"/>
                        <a:pt x="170022" y="7430"/>
                      </a:cubicBezTo>
                      <a:cubicBezTo>
                        <a:pt x="183166" y="12383"/>
                        <a:pt x="192881" y="18669"/>
                        <a:pt x="199073" y="26099"/>
                      </a:cubicBezTo>
                      <a:cubicBezTo>
                        <a:pt x="205264" y="33623"/>
                        <a:pt x="209645" y="43148"/>
                        <a:pt x="212122" y="54578"/>
                      </a:cubicBezTo>
                      <a:cubicBezTo>
                        <a:pt x="213551" y="61722"/>
                        <a:pt x="214218" y="74581"/>
                        <a:pt x="214218" y="93155"/>
                      </a:cubicBezTo>
                      <a:lnTo>
                        <a:pt x="214218" y="148971"/>
                      </a:lnTo>
                      <a:cubicBezTo>
                        <a:pt x="214218" y="187928"/>
                        <a:pt x="215075" y="212503"/>
                        <a:pt x="216884" y="222790"/>
                      </a:cubicBezTo>
                      <a:cubicBezTo>
                        <a:pt x="218694" y="233077"/>
                        <a:pt x="222218" y="242983"/>
                        <a:pt x="227457" y="252413"/>
                      </a:cubicBezTo>
                      <a:lnTo>
                        <a:pt x="183738" y="252413"/>
                      </a:lnTo>
                      <a:cubicBezTo>
                        <a:pt x="179356" y="244031"/>
                        <a:pt x="176594" y="233839"/>
                        <a:pt x="175356" y="222218"/>
                      </a:cubicBezTo>
                      <a:close/>
                      <a:moveTo>
                        <a:pt x="171831" y="128778"/>
                      </a:moveTo>
                      <a:cubicBezTo>
                        <a:pt x="156591" y="134969"/>
                        <a:pt x="133827" y="140303"/>
                        <a:pt x="103442" y="144590"/>
                      </a:cubicBezTo>
                      <a:cubicBezTo>
                        <a:pt x="86202" y="147066"/>
                        <a:pt x="74105" y="149828"/>
                        <a:pt x="66961" y="152972"/>
                      </a:cubicBezTo>
                      <a:cubicBezTo>
                        <a:pt x="59817" y="156115"/>
                        <a:pt x="54293" y="160592"/>
                        <a:pt x="50483" y="166592"/>
                      </a:cubicBezTo>
                      <a:cubicBezTo>
                        <a:pt x="46577" y="172593"/>
                        <a:pt x="44672" y="179165"/>
                        <a:pt x="44672" y="186500"/>
                      </a:cubicBezTo>
                      <a:cubicBezTo>
                        <a:pt x="44672" y="197644"/>
                        <a:pt x="48863" y="206978"/>
                        <a:pt x="57341" y="214408"/>
                      </a:cubicBezTo>
                      <a:cubicBezTo>
                        <a:pt x="65818" y="221837"/>
                        <a:pt x="78200" y="225552"/>
                        <a:pt x="94393" y="225552"/>
                      </a:cubicBezTo>
                      <a:cubicBezTo>
                        <a:pt x="110490" y="225552"/>
                        <a:pt x="124873" y="222028"/>
                        <a:pt x="137446" y="214979"/>
                      </a:cubicBezTo>
                      <a:cubicBezTo>
                        <a:pt x="150019" y="207931"/>
                        <a:pt x="159258" y="198311"/>
                        <a:pt x="165164" y="186023"/>
                      </a:cubicBezTo>
                      <a:cubicBezTo>
                        <a:pt x="169640" y="176594"/>
                        <a:pt x="171927" y="162592"/>
                        <a:pt x="171927" y="144209"/>
                      </a:cubicBezTo>
                      <a:lnTo>
                        <a:pt x="171927" y="1287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6" name="Freihandform: Form 215"/>
                <p:cNvSpPr/>
                <p:nvPr/>
              </p:nvSpPr>
              <p:spPr>
                <a:xfrm>
                  <a:off x="10097039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5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0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5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0" y="55531"/>
                        <a:pt x="144970" y="48768"/>
                        <a:pt x="136684" y="43720"/>
                      </a:cubicBezTo>
                      <a:cubicBezTo>
                        <a:pt x="128397" y="38671"/>
                        <a:pt x="118681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7" name="Freihandform: Form 216"/>
                <p:cNvSpPr/>
                <p:nvPr/>
              </p:nvSpPr>
              <p:spPr>
                <a:xfrm>
                  <a:off x="10500232" y="2344769"/>
                  <a:ext cx="268224" cy="346710"/>
                </a:xfrm>
                <a:custGeom>
                  <a:avLst/>
                  <a:gdLst>
                    <a:gd name="connsiteX0" fmla="*/ 223076 w 268224"/>
                    <a:gd name="connsiteY0" fmla="*/ 0 h 346710"/>
                    <a:gd name="connsiteX1" fmla="*/ 268224 w 268224"/>
                    <a:gd name="connsiteY1" fmla="*/ 0 h 346710"/>
                    <a:gd name="connsiteX2" fmla="*/ 268224 w 268224"/>
                    <a:gd name="connsiteY2" fmla="*/ 196977 h 346710"/>
                    <a:gd name="connsiteX3" fmla="*/ 256604 w 268224"/>
                    <a:gd name="connsiteY3" fmla="*/ 278606 h 346710"/>
                    <a:gd name="connsiteX4" fmla="*/ 214599 w 268224"/>
                    <a:gd name="connsiteY4" fmla="*/ 327755 h 346710"/>
                    <a:gd name="connsiteX5" fmla="*/ 134970 w 268224"/>
                    <a:gd name="connsiteY5" fmla="*/ 346710 h 346710"/>
                    <a:gd name="connsiteX6" fmla="*/ 56579 w 268224"/>
                    <a:gd name="connsiteY6" fmla="*/ 330232 h 346710"/>
                    <a:gd name="connsiteX7" fmla="*/ 13050 w 268224"/>
                    <a:gd name="connsiteY7" fmla="*/ 282416 h 346710"/>
                    <a:gd name="connsiteX8" fmla="*/ 0 w 268224"/>
                    <a:gd name="connsiteY8" fmla="*/ 196977 h 346710"/>
                    <a:gd name="connsiteX9" fmla="*/ 0 w 268224"/>
                    <a:gd name="connsiteY9" fmla="*/ 0 h 346710"/>
                    <a:gd name="connsiteX10" fmla="*/ 45149 w 268224"/>
                    <a:gd name="connsiteY10" fmla="*/ 0 h 346710"/>
                    <a:gd name="connsiteX11" fmla="*/ 45149 w 268224"/>
                    <a:gd name="connsiteY11" fmla="*/ 196691 h 346710"/>
                    <a:gd name="connsiteX12" fmla="*/ 53436 w 268224"/>
                    <a:gd name="connsiteY12" fmla="*/ 262128 h 346710"/>
                    <a:gd name="connsiteX13" fmla="*/ 81820 w 268224"/>
                    <a:gd name="connsiteY13" fmla="*/ 294608 h 346710"/>
                    <a:gd name="connsiteX14" fmla="*/ 130969 w 268224"/>
                    <a:gd name="connsiteY14" fmla="*/ 306038 h 346710"/>
                    <a:gd name="connsiteX15" fmla="*/ 201930 w 268224"/>
                    <a:gd name="connsiteY15" fmla="*/ 283464 h 346710"/>
                    <a:gd name="connsiteX16" fmla="*/ 223076 w 268224"/>
                    <a:gd name="connsiteY16" fmla="*/ 196691 h 346710"/>
                    <a:gd name="connsiteX17" fmla="*/ 223076 w 268224"/>
                    <a:gd name="connsiteY17" fmla="*/ 0 h 34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8224" h="346710">
                      <a:moveTo>
                        <a:pt x="223076" y="0"/>
                      </a:moveTo>
                      <a:lnTo>
                        <a:pt x="268224" y="0"/>
                      </a:lnTo>
                      <a:lnTo>
                        <a:pt x="268224" y="196977"/>
                      </a:lnTo>
                      <a:cubicBezTo>
                        <a:pt x="268224" y="231267"/>
                        <a:pt x="264319" y="258413"/>
                        <a:pt x="256604" y="278606"/>
                      </a:cubicBezTo>
                      <a:cubicBezTo>
                        <a:pt x="248888" y="298799"/>
                        <a:pt x="234887" y="315182"/>
                        <a:pt x="214599" y="327755"/>
                      </a:cubicBezTo>
                      <a:cubicBezTo>
                        <a:pt x="194310" y="340424"/>
                        <a:pt x="167831" y="346710"/>
                        <a:pt x="134970" y="346710"/>
                      </a:cubicBezTo>
                      <a:cubicBezTo>
                        <a:pt x="103061" y="346710"/>
                        <a:pt x="76867" y="341186"/>
                        <a:pt x="56579" y="330232"/>
                      </a:cubicBezTo>
                      <a:cubicBezTo>
                        <a:pt x="36291" y="319183"/>
                        <a:pt x="21813" y="303276"/>
                        <a:pt x="13050" y="282416"/>
                      </a:cubicBezTo>
                      <a:cubicBezTo>
                        <a:pt x="4382" y="261557"/>
                        <a:pt x="0" y="233077"/>
                        <a:pt x="0" y="196977"/>
                      </a:cubicBezTo>
                      <a:lnTo>
                        <a:pt x="0" y="0"/>
                      </a:lnTo>
                      <a:lnTo>
                        <a:pt x="45149" y="0"/>
                      </a:lnTo>
                      <a:lnTo>
                        <a:pt x="45149" y="196691"/>
                      </a:lnTo>
                      <a:cubicBezTo>
                        <a:pt x="45149" y="226314"/>
                        <a:pt x="47911" y="248126"/>
                        <a:pt x="53436" y="262128"/>
                      </a:cubicBezTo>
                      <a:cubicBezTo>
                        <a:pt x="58960" y="276130"/>
                        <a:pt x="68390" y="286988"/>
                        <a:pt x="81820" y="294608"/>
                      </a:cubicBezTo>
                      <a:cubicBezTo>
                        <a:pt x="95250" y="302228"/>
                        <a:pt x="111633" y="306038"/>
                        <a:pt x="130969" y="306038"/>
                      </a:cubicBezTo>
                      <a:cubicBezTo>
                        <a:pt x="164116" y="306038"/>
                        <a:pt x="187738" y="298513"/>
                        <a:pt x="201930" y="283464"/>
                      </a:cubicBezTo>
                      <a:cubicBezTo>
                        <a:pt x="216028" y="268415"/>
                        <a:pt x="223076" y="239554"/>
                        <a:pt x="223076" y="196691"/>
                      </a:cubicBezTo>
                      <a:lnTo>
                        <a:pt x="2230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8" name="Freihandform: Form 217"/>
                <p:cNvSpPr/>
                <p:nvPr/>
              </p:nvSpPr>
              <p:spPr>
                <a:xfrm>
                  <a:off x="10838179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6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6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0" y="48768"/>
                        <a:pt x="136684" y="43720"/>
                      </a:cubicBezTo>
                      <a:cubicBezTo>
                        <a:pt x="128397" y="38671"/>
                        <a:pt x="118681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9" name="Freihandform: Form 218"/>
                <p:cNvSpPr/>
                <p:nvPr/>
              </p:nvSpPr>
              <p:spPr>
                <a:xfrm>
                  <a:off x="11103260" y="2344769"/>
                  <a:ext cx="41814" cy="340899"/>
                </a:xfrm>
                <a:custGeom>
                  <a:avLst/>
                  <a:gdLst>
                    <a:gd name="connsiteX0" fmla="*/ 0 w 41814"/>
                    <a:gd name="connsiteY0" fmla="*/ 48101 h 340899"/>
                    <a:gd name="connsiteX1" fmla="*/ 0 w 41814"/>
                    <a:gd name="connsiteY1" fmla="*/ 0 h 340899"/>
                    <a:gd name="connsiteX2" fmla="*/ 41814 w 41814"/>
                    <a:gd name="connsiteY2" fmla="*/ 0 h 340899"/>
                    <a:gd name="connsiteX3" fmla="*/ 41814 w 41814"/>
                    <a:gd name="connsiteY3" fmla="*/ 48101 h 340899"/>
                    <a:gd name="connsiteX4" fmla="*/ 0 w 41814"/>
                    <a:gd name="connsiteY4" fmla="*/ 48101 h 340899"/>
                    <a:gd name="connsiteX5" fmla="*/ 0 w 41814"/>
                    <a:gd name="connsiteY5" fmla="*/ 340900 h 340899"/>
                    <a:gd name="connsiteX6" fmla="*/ 0 w 41814"/>
                    <a:gd name="connsiteY6" fmla="*/ 93917 h 340899"/>
                    <a:gd name="connsiteX7" fmla="*/ 41814 w 41814"/>
                    <a:gd name="connsiteY7" fmla="*/ 93917 h 340899"/>
                    <a:gd name="connsiteX8" fmla="*/ 41814 w 41814"/>
                    <a:gd name="connsiteY8" fmla="*/ 340900 h 340899"/>
                    <a:gd name="connsiteX9" fmla="*/ 0 w 41814"/>
                    <a:gd name="connsiteY9" fmla="*/ 340900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814" h="340899">
                      <a:moveTo>
                        <a:pt x="0" y="48101"/>
                      </a:moveTo>
                      <a:lnTo>
                        <a:pt x="0" y="0"/>
                      </a:lnTo>
                      <a:lnTo>
                        <a:pt x="41814" y="0"/>
                      </a:lnTo>
                      <a:lnTo>
                        <a:pt x="41814" y="48101"/>
                      </a:lnTo>
                      <a:lnTo>
                        <a:pt x="0" y="48101"/>
                      </a:lnTo>
                      <a:close/>
                      <a:moveTo>
                        <a:pt x="0" y="340900"/>
                      </a:moveTo>
                      <a:lnTo>
                        <a:pt x="0" y="93917"/>
                      </a:lnTo>
                      <a:lnTo>
                        <a:pt x="41814" y="93917"/>
                      </a:lnTo>
                      <a:lnTo>
                        <a:pt x="41814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0" name="Freihandform: Form 219"/>
                <p:cNvSpPr/>
                <p:nvPr/>
              </p:nvSpPr>
              <p:spPr>
                <a:xfrm>
                  <a:off x="11193271" y="2433161"/>
                  <a:ext cx="231267" cy="258127"/>
                </a:xfrm>
                <a:custGeom>
                  <a:avLst/>
                  <a:gdLst>
                    <a:gd name="connsiteX0" fmla="*/ 0 w 231267"/>
                    <a:gd name="connsiteY0" fmla="*/ 129064 h 258127"/>
                    <a:gd name="connsiteX1" fmla="*/ 38100 w 231267"/>
                    <a:gd name="connsiteY1" fmla="*/ 27432 h 258127"/>
                    <a:gd name="connsiteX2" fmla="*/ 115729 w 231267"/>
                    <a:gd name="connsiteY2" fmla="*/ 0 h 258127"/>
                    <a:gd name="connsiteX3" fmla="*/ 198977 w 231267"/>
                    <a:gd name="connsiteY3" fmla="*/ 33338 h 258127"/>
                    <a:gd name="connsiteX4" fmla="*/ 231267 w 231267"/>
                    <a:gd name="connsiteY4" fmla="*/ 125540 h 258127"/>
                    <a:gd name="connsiteX5" fmla="*/ 216980 w 231267"/>
                    <a:gd name="connsiteY5" fmla="*/ 200501 h 258127"/>
                    <a:gd name="connsiteX6" fmla="*/ 175356 w 231267"/>
                    <a:gd name="connsiteY6" fmla="*/ 242983 h 258127"/>
                    <a:gd name="connsiteX7" fmla="*/ 115729 w 231267"/>
                    <a:gd name="connsiteY7" fmla="*/ 258128 h 258127"/>
                    <a:gd name="connsiteX8" fmla="*/ 31909 w 231267"/>
                    <a:gd name="connsiteY8" fmla="*/ 224885 h 258127"/>
                    <a:gd name="connsiteX9" fmla="*/ 0 w 231267"/>
                    <a:gd name="connsiteY9" fmla="*/ 129064 h 258127"/>
                    <a:gd name="connsiteX10" fmla="*/ 43053 w 231267"/>
                    <a:gd name="connsiteY10" fmla="*/ 129064 h 258127"/>
                    <a:gd name="connsiteX11" fmla="*/ 63722 w 231267"/>
                    <a:gd name="connsiteY11" fmla="*/ 200120 h 258127"/>
                    <a:gd name="connsiteX12" fmla="*/ 115824 w 231267"/>
                    <a:gd name="connsiteY12" fmla="*/ 223742 h 258127"/>
                    <a:gd name="connsiteX13" fmla="*/ 167640 w 231267"/>
                    <a:gd name="connsiteY13" fmla="*/ 200025 h 258127"/>
                    <a:gd name="connsiteX14" fmla="*/ 188309 w 231267"/>
                    <a:gd name="connsiteY14" fmla="*/ 127730 h 258127"/>
                    <a:gd name="connsiteX15" fmla="*/ 167450 w 231267"/>
                    <a:gd name="connsiteY15" fmla="*/ 58293 h 258127"/>
                    <a:gd name="connsiteX16" fmla="*/ 115729 w 231267"/>
                    <a:gd name="connsiteY16" fmla="*/ 34671 h 258127"/>
                    <a:gd name="connsiteX17" fmla="*/ 63627 w 231267"/>
                    <a:gd name="connsiteY17" fmla="*/ 58198 h 258127"/>
                    <a:gd name="connsiteX18" fmla="*/ 43053 w 231267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7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5" y="182309"/>
                        <a:pt x="216980" y="200501"/>
                      </a:cubicBezTo>
                      <a:cubicBezTo>
                        <a:pt x="207455" y="218694"/>
                        <a:pt x="193548" y="232886"/>
                        <a:pt x="175356" y="242983"/>
                      </a:cubicBezTo>
                      <a:cubicBezTo>
                        <a:pt x="157163" y="253079"/>
                        <a:pt x="137256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4" y="215837"/>
                        <a:pt x="94869" y="223742"/>
                        <a:pt x="115824" y="223742"/>
                      </a:cubicBezTo>
                      <a:cubicBezTo>
                        <a:pt x="136589" y="223742"/>
                        <a:pt x="153924" y="215837"/>
                        <a:pt x="167640" y="200025"/>
                      </a:cubicBezTo>
                      <a:cubicBezTo>
                        <a:pt x="181452" y="184213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50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2"/>
                        <a:pt x="63627" y="58198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1" name="Freihandform: Form 220"/>
                <p:cNvSpPr/>
                <p:nvPr/>
              </p:nvSpPr>
              <p:spPr>
                <a:xfrm>
                  <a:off x="11473782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7 w 200691"/>
                    <a:gd name="connsiteY6" fmla="*/ 29051 h 252507"/>
                    <a:gd name="connsiteX7" fmla="*/ 198406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7" y="29051"/>
                      </a:cubicBezTo>
                      <a:cubicBezTo>
                        <a:pt x="191548" y="37719"/>
                        <a:pt x="195929" y="48006"/>
                        <a:pt x="198406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1" y="48768"/>
                        <a:pt x="136684" y="43720"/>
                      </a:cubicBezTo>
                      <a:cubicBezTo>
                        <a:pt x="128397" y="38671"/>
                        <a:pt x="118682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chlussfolie 2">
    <p:bg>
      <p:bgPr>
        <a:gradFill flip="none" rotWithShape="1">
          <a:gsLst>
            <a:gs pos="0">
              <a:schemeClr val="tx1"/>
            </a:gs>
            <a:gs pos="100000">
              <a:schemeClr val="tx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Objekt 55" hidden="1">
            <a:extLst>
              <a:ext uri="{FF2B5EF4-FFF2-40B4-BE49-F238E27FC236}">
                <a16:creationId xmlns:a16="http://schemas.microsoft.com/office/drawing/2014/main" id="{0256152F-1F19-4F60-BBFC-D2F23C53B3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56" name="Objekt 55" hidden="1">
                        <a:extLst>
                          <a:ext uri="{FF2B5EF4-FFF2-40B4-BE49-F238E27FC236}">
                            <a16:creationId xmlns:a16="http://schemas.microsoft.com/office/drawing/2014/main" id="{0256152F-1F19-4F60-BBFC-D2F23C53B3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Freihandform: Form 130">
            <a:extLst>
              <a:ext uri="{FF2B5EF4-FFF2-40B4-BE49-F238E27FC236}">
                <a16:creationId xmlns:a16="http://schemas.microsoft.com/office/drawing/2014/main" id="{043D13E7-05DF-46F2-A553-7F9106771A69}"/>
              </a:ext>
            </a:extLst>
          </p:cNvPr>
          <p:cNvSpPr/>
          <p:nvPr userDrawn="1"/>
        </p:nvSpPr>
        <p:spPr>
          <a:xfrm>
            <a:off x="7048500" y="2"/>
            <a:ext cx="4807198" cy="4512996"/>
          </a:xfrm>
          <a:custGeom>
            <a:avLst/>
            <a:gdLst>
              <a:gd name="connsiteX0" fmla="*/ 0 w 6063998"/>
              <a:gd name="connsiteY0" fmla="*/ 0 h 5692879"/>
              <a:gd name="connsiteX1" fmla="*/ 280102 w 6063998"/>
              <a:gd name="connsiteY1" fmla="*/ 0 h 5692879"/>
              <a:gd name="connsiteX2" fmla="*/ 280102 w 6063998"/>
              <a:gd name="connsiteY2" fmla="*/ 105899 h 5692879"/>
              <a:gd name="connsiteX3" fmla="*/ 1742068 w 6063998"/>
              <a:gd name="connsiteY3" fmla="*/ 2518133 h 5692879"/>
              <a:gd name="connsiteX4" fmla="*/ 1741073 w 6063998"/>
              <a:gd name="connsiteY4" fmla="*/ 2519979 h 5692879"/>
              <a:gd name="connsiteX5" fmla="*/ 5540090 w 6063998"/>
              <a:gd name="connsiteY5" fmla="*/ 4781436 h 5692879"/>
              <a:gd name="connsiteX6" fmla="*/ 5767542 w 6063998"/>
              <a:gd name="connsiteY6" fmla="*/ 4964922 h 5692879"/>
              <a:gd name="connsiteX7" fmla="*/ 5767542 w 6063998"/>
              <a:gd name="connsiteY7" fmla="*/ 4795572 h 5692879"/>
              <a:gd name="connsiteX8" fmla="*/ 5397792 w 6063998"/>
              <a:gd name="connsiteY8" fmla="*/ 4171919 h 5692879"/>
              <a:gd name="connsiteX9" fmla="*/ 1838828 w 6063998"/>
              <a:gd name="connsiteY9" fmla="*/ 2029071 h 5692879"/>
              <a:gd name="connsiteX10" fmla="*/ 1839408 w 6063998"/>
              <a:gd name="connsiteY10" fmla="*/ 2028200 h 5692879"/>
              <a:gd name="connsiteX11" fmla="*/ 733160 w 6063998"/>
              <a:gd name="connsiteY11" fmla="*/ 76714 h 5692879"/>
              <a:gd name="connsiteX12" fmla="*/ 733160 w 6063998"/>
              <a:gd name="connsiteY12" fmla="*/ 0 h 5692879"/>
              <a:gd name="connsiteX13" fmla="*/ 1013240 w 6063998"/>
              <a:gd name="connsiteY13" fmla="*/ 0 h 5692879"/>
              <a:gd name="connsiteX14" fmla="*/ 1013240 w 6063998"/>
              <a:gd name="connsiteY14" fmla="*/ 76734 h 5692879"/>
              <a:gd name="connsiteX15" fmla="*/ 2101848 w 6063998"/>
              <a:gd name="connsiteY15" fmla="*/ 1854310 h 5692879"/>
              <a:gd name="connsiteX16" fmla="*/ 2099652 w 6063998"/>
              <a:gd name="connsiteY16" fmla="*/ 1858351 h 5692879"/>
              <a:gd name="connsiteX17" fmla="*/ 5540629 w 6063998"/>
              <a:gd name="connsiteY17" fmla="*/ 3906681 h 5692879"/>
              <a:gd name="connsiteX18" fmla="*/ 5661214 w 6063998"/>
              <a:gd name="connsiteY18" fmla="*/ 3990485 h 5692879"/>
              <a:gd name="connsiteX19" fmla="*/ 5767521 w 6063998"/>
              <a:gd name="connsiteY19" fmla="*/ 4089568 h 5692879"/>
              <a:gd name="connsiteX20" fmla="*/ 5767521 w 6063998"/>
              <a:gd name="connsiteY20" fmla="*/ 4089587 h 5692879"/>
              <a:gd name="connsiteX21" fmla="*/ 5767542 w 6063998"/>
              <a:gd name="connsiteY21" fmla="*/ 4089587 h 5692879"/>
              <a:gd name="connsiteX22" fmla="*/ 5767521 w 6063998"/>
              <a:gd name="connsiteY22" fmla="*/ 4089568 h 5692879"/>
              <a:gd name="connsiteX23" fmla="*/ 5767521 w 6063998"/>
              <a:gd name="connsiteY23" fmla="*/ 3944426 h 5692879"/>
              <a:gd name="connsiteX24" fmla="*/ 5397772 w 6063998"/>
              <a:gd name="connsiteY24" fmla="*/ 3296397 h 5692879"/>
              <a:gd name="connsiteX25" fmla="*/ 2258036 w 6063998"/>
              <a:gd name="connsiteY25" fmla="*/ 1412798 h 5692879"/>
              <a:gd name="connsiteX26" fmla="*/ 2190918 w 6063998"/>
              <a:gd name="connsiteY26" fmla="*/ 1372523 h 5692879"/>
              <a:gd name="connsiteX27" fmla="*/ 2149441 w 6063998"/>
              <a:gd name="connsiteY27" fmla="*/ 1347628 h 5692879"/>
              <a:gd name="connsiteX28" fmla="*/ 2150270 w 6063998"/>
              <a:gd name="connsiteY28" fmla="*/ 1346509 h 5692879"/>
              <a:gd name="connsiteX29" fmla="*/ 1466402 w 6063998"/>
              <a:gd name="connsiteY29" fmla="*/ 61872 h 5692879"/>
              <a:gd name="connsiteX30" fmla="*/ 1466402 w 6063998"/>
              <a:gd name="connsiteY30" fmla="*/ 0 h 5692879"/>
              <a:gd name="connsiteX31" fmla="*/ 1746525 w 6063998"/>
              <a:gd name="connsiteY31" fmla="*/ 0 h 5692879"/>
              <a:gd name="connsiteX32" fmla="*/ 1746525 w 6063998"/>
              <a:gd name="connsiteY32" fmla="*/ 61872 h 5692879"/>
              <a:gd name="connsiteX33" fmla="*/ 2369742 w 6063998"/>
              <a:gd name="connsiteY33" fmla="*/ 1153175 h 5692879"/>
              <a:gd name="connsiteX34" fmla="*/ 2383711 w 6063998"/>
              <a:gd name="connsiteY34" fmla="*/ 1161550 h 5692879"/>
              <a:gd name="connsiteX35" fmla="*/ 2456178 w 6063998"/>
              <a:gd name="connsiteY35" fmla="*/ 1200602 h 5692879"/>
              <a:gd name="connsiteX36" fmla="*/ 3017707 w 6063998"/>
              <a:gd name="connsiteY36" fmla="*/ 1333097 h 5692879"/>
              <a:gd name="connsiteX37" fmla="*/ 3046230 w 6063998"/>
              <a:gd name="connsiteY37" fmla="*/ 1333097 h 5692879"/>
              <a:gd name="connsiteX38" fmla="*/ 3054687 w 6063998"/>
              <a:gd name="connsiteY38" fmla="*/ 1332661 h 5692879"/>
              <a:gd name="connsiteX39" fmla="*/ 4317432 w 6063998"/>
              <a:gd name="connsiteY39" fmla="*/ 61872 h 5692879"/>
              <a:gd name="connsiteX40" fmla="*/ 4317432 w 6063998"/>
              <a:gd name="connsiteY40" fmla="*/ 0 h 5692879"/>
              <a:gd name="connsiteX41" fmla="*/ 4597534 w 6063998"/>
              <a:gd name="connsiteY41" fmla="*/ 0 h 5692879"/>
              <a:gd name="connsiteX42" fmla="*/ 4597534 w 6063998"/>
              <a:gd name="connsiteY42" fmla="*/ 61851 h 5692879"/>
              <a:gd name="connsiteX43" fmla="*/ 3132190 w 6063998"/>
              <a:gd name="connsiteY43" fmla="*/ 1610587 h 5692879"/>
              <a:gd name="connsiteX44" fmla="*/ 3714820 w 6063998"/>
              <a:gd name="connsiteY44" fmla="*/ 1960129 h 5692879"/>
              <a:gd name="connsiteX45" fmla="*/ 5050675 w 6063998"/>
              <a:gd name="connsiteY45" fmla="*/ 76714 h 5692879"/>
              <a:gd name="connsiteX46" fmla="*/ 5050675 w 6063998"/>
              <a:gd name="connsiteY46" fmla="*/ 0 h 5692879"/>
              <a:gd name="connsiteX47" fmla="*/ 5330798 w 6063998"/>
              <a:gd name="connsiteY47" fmla="*/ 0 h 5692879"/>
              <a:gd name="connsiteX48" fmla="*/ 5330798 w 6063998"/>
              <a:gd name="connsiteY48" fmla="*/ 76714 h 5692879"/>
              <a:gd name="connsiteX49" fmla="*/ 4013847 w 6063998"/>
              <a:gd name="connsiteY49" fmla="*/ 2139511 h 5692879"/>
              <a:gd name="connsiteX50" fmla="*/ 4486762 w 6063998"/>
              <a:gd name="connsiteY50" fmla="*/ 2423218 h 5692879"/>
              <a:gd name="connsiteX51" fmla="*/ 5783897 w 6063998"/>
              <a:gd name="connsiteY51" fmla="*/ 105899 h 5692879"/>
              <a:gd name="connsiteX52" fmla="*/ 5783897 w 6063998"/>
              <a:gd name="connsiteY52" fmla="*/ 0 h 5692879"/>
              <a:gd name="connsiteX53" fmla="*/ 6063998 w 6063998"/>
              <a:gd name="connsiteY53" fmla="*/ 0 h 5692879"/>
              <a:gd name="connsiteX54" fmla="*/ 6063998 w 6063998"/>
              <a:gd name="connsiteY54" fmla="*/ 105899 h 5692879"/>
              <a:gd name="connsiteX55" fmla="*/ 4754656 w 6063998"/>
              <a:gd name="connsiteY55" fmla="*/ 2583946 h 5692879"/>
              <a:gd name="connsiteX56" fmla="*/ 5541086 w 6063998"/>
              <a:gd name="connsiteY56" fmla="*/ 3055742 h 5692879"/>
              <a:gd name="connsiteX57" fmla="*/ 6047644 w 6063998"/>
              <a:gd name="connsiteY57" fmla="*/ 3944406 h 5692879"/>
              <a:gd name="connsiteX58" fmla="*/ 6047664 w 6063998"/>
              <a:gd name="connsiteY58" fmla="*/ 3944406 h 5692879"/>
              <a:gd name="connsiteX59" fmla="*/ 6047664 w 6063998"/>
              <a:gd name="connsiteY59" fmla="*/ 5580801 h 5692879"/>
              <a:gd name="connsiteX60" fmla="*/ 6047623 w 6063998"/>
              <a:gd name="connsiteY60" fmla="*/ 5692879 h 5692879"/>
              <a:gd name="connsiteX61" fmla="*/ 5648250 w 6063998"/>
              <a:gd name="connsiteY61" fmla="*/ 5200603 h 5692879"/>
              <a:gd name="connsiteX62" fmla="*/ 1532525 w 6063998"/>
              <a:gd name="connsiteY62" fmla="*/ 2721789 h 5692879"/>
              <a:gd name="connsiteX63" fmla="*/ 1532981 w 6063998"/>
              <a:gd name="connsiteY63" fmla="*/ 2721209 h 5692879"/>
              <a:gd name="connsiteX64" fmla="*/ 0 w 6063998"/>
              <a:gd name="connsiteY64" fmla="*/ 105899 h 5692879"/>
              <a:gd name="connsiteX65" fmla="*/ 0 w 6063998"/>
              <a:gd name="connsiteY65" fmla="*/ 0 h 569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3998" h="5692879">
                <a:moveTo>
                  <a:pt x="0" y="0"/>
                </a:moveTo>
                <a:lnTo>
                  <a:pt x="280102" y="0"/>
                </a:lnTo>
                <a:lnTo>
                  <a:pt x="280102" y="105899"/>
                </a:lnTo>
                <a:cubicBezTo>
                  <a:pt x="280102" y="1152492"/>
                  <a:pt x="873967" y="2062484"/>
                  <a:pt x="1742068" y="2518133"/>
                </a:cubicBezTo>
                <a:lnTo>
                  <a:pt x="1741073" y="2519979"/>
                </a:lnTo>
                <a:lnTo>
                  <a:pt x="5540090" y="4781436"/>
                </a:lnTo>
                <a:cubicBezTo>
                  <a:pt x="5625346" y="4831785"/>
                  <a:pt x="5701419" y="4894053"/>
                  <a:pt x="5767542" y="4964922"/>
                </a:cubicBezTo>
                <a:lnTo>
                  <a:pt x="5767542" y="4795572"/>
                </a:lnTo>
                <a:cubicBezTo>
                  <a:pt x="5767542" y="4530642"/>
                  <a:pt x="5625864" y="4306716"/>
                  <a:pt x="5397792" y="4171919"/>
                </a:cubicBezTo>
                <a:lnTo>
                  <a:pt x="1838828" y="2029071"/>
                </a:lnTo>
                <a:lnTo>
                  <a:pt x="1839408" y="2028200"/>
                </a:lnTo>
                <a:cubicBezTo>
                  <a:pt x="1177325" y="1629491"/>
                  <a:pt x="733160" y="904291"/>
                  <a:pt x="733160" y="76714"/>
                </a:cubicBezTo>
                <a:lnTo>
                  <a:pt x="733160" y="0"/>
                </a:lnTo>
                <a:lnTo>
                  <a:pt x="1013240" y="0"/>
                </a:lnTo>
                <a:lnTo>
                  <a:pt x="1013240" y="76734"/>
                </a:lnTo>
                <a:cubicBezTo>
                  <a:pt x="1013240" y="850832"/>
                  <a:pt x="1456287" y="1523009"/>
                  <a:pt x="2101848" y="1854310"/>
                </a:cubicBezTo>
                <a:lnTo>
                  <a:pt x="2099652" y="1858351"/>
                </a:lnTo>
                <a:lnTo>
                  <a:pt x="5540629" y="3906681"/>
                </a:lnTo>
                <a:cubicBezTo>
                  <a:pt x="5583132" y="3931793"/>
                  <a:pt x="5623361" y="3959864"/>
                  <a:pt x="5661214" y="3990485"/>
                </a:cubicBezTo>
                <a:lnTo>
                  <a:pt x="5767521" y="4089568"/>
                </a:lnTo>
                <a:lnTo>
                  <a:pt x="5767521" y="4089587"/>
                </a:lnTo>
                <a:lnTo>
                  <a:pt x="5767542" y="4089587"/>
                </a:lnTo>
                <a:lnTo>
                  <a:pt x="5767521" y="4089568"/>
                </a:lnTo>
                <a:lnTo>
                  <a:pt x="5767521" y="3944426"/>
                </a:lnTo>
                <a:cubicBezTo>
                  <a:pt x="5767521" y="3679497"/>
                  <a:pt x="5625844" y="3431194"/>
                  <a:pt x="5397772" y="3296397"/>
                </a:cubicBezTo>
                <a:lnTo>
                  <a:pt x="2258036" y="1412798"/>
                </a:lnTo>
                <a:cubicBezTo>
                  <a:pt x="2235276" y="1399946"/>
                  <a:pt x="2212952" y="1386472"/>
                  <a:pt x="2190918" y="1372523"/>
                </a:cubicBezTo>
                <a:lnTo>
                  <a:pt x="2149441" y="1347628"/>
                </a:lnTo>
                <a:lnTo>
                  <a:pt x="2150270" y="1346509"/>
                </a:lnTo>
                <a:cubicBezTo>
                  <a:pt x="1738129" y="1067422"/>
                  <a:pt x="1466402" y="596040"/>
                  <a:pt x="1466402" y="61872"/>
                </a:cubicBezTo>
                <a:lnTo>
                  <a:pt x="1466402" y="0"/>
                </a:lnTo>
                <a:lnTo>
                  <a:pt x="1746525" y="0"/>
                </a:lnTo>
                <a:lnTo>
                  <a:pt x="1746525" y="61872"/>
                </a:lnTo>
                <a:cubicBezTo>
                  <a:pt x="1746525" y="525958"/>
                  <a:pt x="1997296" y="931382"/>
                  <a:pt x="2369742" y="1153175"/>
                </a:cubicBezTo>
                <a:lnTo>
                  <a:pt x="2383711" y="1161550"/>
                </a:lnTo>
                <a:cubicBezTo>
                  <a:pt x="2407425" y="1175251"/>
                  <a:pt x="2431512" y="1188393"/>
                  <a:pt x="2456178" y="1200602"/>
                </a:cubicBezTo>
                <a:cubicBezTo>
                  <a:pt x="2625776" y="1284614"/>
                  <a:pt x="2815959" y="1333097"/>
                  <a:pt x="3017707" y="1333097"/>
                </a:cubicBezTo>
                <a:lnTo>
                  <a:pt x="3046230" y="1333097"/>
                </a:lnTo>
                <a:cubicBezTo>
                  <a:pt x="3049068" y="1333097"/>
                  <a:pt x="3051826" y="1332684"/>
                  <a:pt x="3054687" y="1332661"/>
                </a:cubicBezTo>
                <a:cubicBezTo>
                  <a:pt x="3751716" y="1328040"/>
                  <a:pt x="4317432" y="759960"/>
                  <a:pt x="4317432" y="61872"/>
                </a:cubicBezTo>
                <a:lnTo>
                  <a:pt x="4317432" y="0"/>
                </a:lnTo>
                <a:lnTo>
                  <a:pt x="4597534" y="0"/>
                </a:lnTo>
                <a:lnTo>
                  <a:pt x="4597534" y="61851"/>
                </a:lnTo>
                <a:cubicBezTo>
                  <a:pt x="4597534" y="888413"/>
                  <a:pt x="3947722" y="1565793"/>
                  <a:pt x="3132190" y="1610587"/>
                </a:cubicBezTo>
                <a:lnTo>
                  <a:pt x="3714820" y="1960129"/>
                </a:lnTo>
                <a:cubicBezTo>
                  <a:pt x="4491820" y="1686556"/>
                  <a:pt x="5050675" y="946100"/>
                  <a:pt x="5050675" y="76714"/>
                </a:cubicBezTo>
                <a:lnTo>
                  <a:pt x="5050675" y="0"/>
                </a:lnTo>
                <a:lnTo>
                  <a:pt x="5330798" y="0"/>
                </a:lnTo>
                <a:lnTo>
                  <a:pt x="5330798" y="76714"/>
                </a:lnTo>
                <a:cubicBezTo>
                  <a:pt x="5330798" y="989173"/>
                  <a:pt x="4790577" y="1776538"/>
                  <a:pt x="4013847" y="2139511"/>
                </a:cubicBezTo>
                <a:lnTo>
                  <a:pt x="4486762" y="2423218"/>
                </a:lnTo>
                <a:cubicBezTo>
                  <a:pt x="5264114" y="1943276"/>
                  <a:pt x="5783897" y="1084626"/>
                  <a:pt x="5783897" y="105899"/>
                </a:cubicBezTo>
                <a:lnTo>
                  <a:pt x="5783897" y="0"/>
                </a:lnTo>
                <a:lnTo>
                  <a:pt x="6063998" y="0"/>
                </a:lnTo>
                <a:lnTo>
                  <a:pt x="6063998" y="105899"/>
                </a:lnTo>
                <a:cubicBezTo>
                  <a:pt x="6063998" y="1133836"/>
                  <a:pt x="5544588" y="2042420"/>
                  <a:pt x="4754656" y="2583946"/>
                </a:cubicBezTo>
                <a:lnTo>
                  <a:pt x="5541086" y="3055742"/>
                </a:lnTo>
                <a:cubicBezTo>
                  <a:pt x="5853234" y="3240246"/>
                  <a:pt x="6047644" y="3580936"/>
                  <a:pt x="6047644" y="3944406"/>
                </a:cubicBezTo>
                <a:lnTo>
                  <a:pt x="6047664" y="3944406"/>
                </a:lnTo>
                <a:lnTo>
                  <a:pt x="6047664" y="5580801"/>
                </a:lnTo>
                <a:cubicBezTo>
                  <a:pt x="6047664" y="5622402"/>
                  <a:pt x="6047644" y="5659072"/>
                  <a:pt x="6047623" y="5692879"/>
                </a:cubicBezTo>
                <a:cubicBezTo>
                  <a:pt x="5962762" y="5459623"/>
                  <a:pt x="5804128" y="5292741"/>
                  <a:pt x="5648250" y="5200603"/>
                </a:cubicBezTo>
                <a:lnTo>
                  <a:pt x="1532525" y="2721789"/>
                </a:lnTo>
                <a:cubicBezTo>
                  <a:pt x="1532671" y="2721582"/>
                  <a:pt x="1532836" y="2721415"/>
                  <a:pt x="1532981" y="2721209"/>
                </a:cubicBezTo>
                <a:cubicBezTo>
                  <a:pt x="619404" y="2205635"/>
                  <a:pt x="0" y="1227590"/>
                  <a:pt x="0" y="105899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92BD23"/>
              </a:gs>
              <a:gs pos="57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8" name="Rechteck 117">
            <a:extLst>
              <a:ext uri="{FF2B5EF4-FFF2-40B4-BE49-F238E27FC236}">
                <a16:creationId xmlns:a16="http://schemas.microsoft.com/office/drawing/2014/main" id="{EA20A876-C9D5-4289-9222-2BCEF80E1093}"/>
              </a:ext>
            </a:extLst>
          </p:cNvPr>
          <p:cNvSpPr/>
          <p:nvPr userDrawn="1"/>
        </p:nvSpPr>
        <p:spPr>
          <a:xfrm>
            <a:off x="0" y="4806269"/>
            <a:ext cx="12192000" cy="2051732"/>
          </a:xfrm>
          <a:prstGeom prst="rect">
            <a:avLst/>
          </a:prstGeom>
          <a:solidFill>
            <a:srgbClr val="F2F2F2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" name="Grafik 1">
            <a:extLst>
              <a:ext uri="{FF2B5EF4-FFF2-40B4-BE49-F238E27FC236}">
                <a16:creationId xmlns:a16="http://schemas.microsoft.com/office/drawing/2014/main" id="{7D55D9D1-625C-4538-AA25-09CC8EB1F76B}"/>
              </a:ext>
            </a:extLst>
          </p:cNvPr>
          <p:cNvGrpSpPr/>
          <p:nvPr/>
        </p:nvGrpSpPr>
        <p:grpSpPr>
          <a:xfrm>
            <a:off x="523875" y="489534"/>
            <a:ext cx="2439015" cy="1833159"/>
            <a:chOff x="1533719" y="0"/>
            <a:chExt cx="9124561" cy="6858000"/>
          </a:xfrm>
        </p:grpSpPr>
        <p:grpSp>
          <p:nvGrpSpPr>
            <p:cNvPr id="6" name="Grafik 1">
              <a:extLst>
                <a:ext uri="{FF2B5EF4-FFF2-40B4-BE49-F238E27FC236}">
                  <a16:creationId xmlns:a16="http://schemas.microsoft.com/office/drawing/2014/main" id="{7D55D9D1-625C-4538-AA25-09CC8EB1F76B}"/>
                </a:ext>
              </a:extLst>
            </p:cNvPr>
            <p:cNvGrpSpPr/>
            <p:nvPr/>
          </p:nvGrpSpPr>
          <p:grpSpPr>
            <a:xfrm>
              <a:off x="1533719" y="344455"/>
              <a:ext cx="6932197" cy="2317811"/>
              <a:chOff x="1533719" y="344455"/>
              <a:chExt cx="6932197" cy="2317811"/>
            </a:xfrm>
            <a:solidFill>
              <a:srgbClr val="FFFFFF"/>
            </a:solidFill>
          </p:grpSpPr>
          <p:sp>
            <p:nvSpPr>
              <p:cNvPr id="7" name="Freihandform: Form 6">
                <a:extLst>
                  <a:ext uri="{FF2B5EF4-FFF2-40B4-BE49-F238E27FC236}">
                    <a16:creationId xmlns:a16="http://schemas.microsoft.com/office/drawing/2014/main" id="{DB888F46-85F6-4A2A-8654-5FE1AF0BE145}"/>
                  </a:ext>
                </a:extLst>
              </p:cNvPr>
              <p:cNvSpPr/>
              <p:nvPr/>
            </p:nvSpPr>
            <p:spPr>
              <a:xfrm>
                <a:off x="1533719" y="344455"/>
                <a:ext cx="1066275" cy="2286340"/>
              </a:xfrm>
              <a:custGeom>
                <a:avLst/>
                <a:gdLst>
                  <a:gd name="connsiteX0" fmla="*/ 1034775 w 1066275"/>
                  <a:gd name="connsiteY0" fmla="*/ 0 h 2286340"/>
                  <a:gd name="connsiteX1" fmla="*/ 1034775 w 1066275"/>
                  <a:gd name="connsiteY1" fmla="*/ 311127 h 2286340"/>
                  <a:gd name="connsiteX2" fmla="*/ 339090 w 1066275"/>
                  <a:gd name="connsiteY2" fmla="*/ 311127 h 2286340"/>
                  <a:gd name="connsiteX3" fmla="*/ 339090 w 1066275"/>
                  <a:gd name="connsiteY3" fmla="*/ 968362 h 2286340"/>
                  <a:gd name="connsiteX4" fmla="*/ 880985 w 1066275"/>
                  <a:gd name="connsiteY4" fmla="*/ 968362 h 2286340"/>
                  <a:gd name="connsiteX5" fmla="*/ 880985 w 1066275"/>
                  <a:gd name="connsiteY5" fmla="*/ 1241059 h 2286340"/>
                  <a:gd name="connsiteX6" fmla="*/ 339090 w 1066275"/>
                  <a:gd name="connsiteY6" fmla="*/ 1241059 h 2286340"/>
                  <a:gd name="connsiteX7" fmla="*/ 339090 w 1066275"/>
                  <a:gd name="connsiteY7" fmla="*/ 1978692 h 2286340"/>
                  <a:gd name="connsiteX8" fmla="*/ 1066275 w 1066275"/>
                  <a:gd name="connsiteY8" fmla="*/ 1978692 h 2286340"/>
                  <a:gd name="connsiteX9" fmla="*/ 1066275 w 1066275"/>
                  <a:gd name="connsiteY9" fmla="*/ 2286340 h 2286340"/>
                  <a:gd name="connsiteX10" fmla="*/ 0 w 1066275"/>
                  <a:gd name="connsiteY10" fmla="*/ 2286340 h 2286340"/>
                  <a:gd name="connsiteX11" fmla="*/ 0 w 1066275"/>
                  <a:gd name="connsiteY11" fmla="*/ 0 h 2286340"/>
                  <a:gd name="connsiteX12" fmla="*/ 1034775 w 1066275"/>
                  <a:gd name="connsiteY12" fmla="*/ 0 h 2286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66275" h="2286340">
                    <a:moveTo>
                      <a:pt x="1034775" y="0"/>
                    </a:moveTo>
                    <a:lnTo>
                      <a:pt x="1034775" y="311127"/>
                    </a:lnTo>
                    <a:lnTo>
                      <a:pt x="339090" y="311127"/>
                    </a:lnTo>
                    <a:lnTo>
                      <a:pt x="339090" y="968362"/>
                    </a:lnTo>
                    <a:lnTo>
                      <a:pt x="880985" y="968362"/>
                    </a:lnTo>
                    <a:lnTo>
                      <a:pt x="880985" y="1241059"/>
                    </a:lnTo>
                    <a:lnTo>
                      <a:pt x="339090" y="1241059"/>
                    </a:lnTo>
                    <a:lnTo>
                      <a:pt x="339090" y="1978692"/>
                    </a:lnTo>
                    <a:lnTo>
                      <a:pt x="1066275" y="1978692"/>
                    </a:lnTo>
                    <a:lnTo>
                      <a:pt x="1066275" y="2286340"/>
                    </a:lnTo>
                    <a:lnTo>
                      <a:pt x="0" y="2286340"/>
                    </a:lnTo>
                    <a:lnTo>
                      <a:pt x="0" y="0"/>
                    </a:lnTo>
                    <a:lnTo>
                      <a:pt x="10347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ihandform: Form 7">
                <a:extLst>
                  <a:ext uri="{FF2B5EF4-FFF2-40B4-BE49-F238E27FC236}">
                    <a16:creationId xmlns:a16="http://schemas.microsoft.com/office/drawing/2014/main" id="{8D32D8B7-B874-4211-A956-BEF4F70832F0}"/>
                  </a:ext>
                </a:extLst>
              </p:cNvPr>
              <p:cNvSpPr/>
              <p:nvPr/>
            </p:nvSpPr>
            <p:spPr>
              <a:xfrm>
                <a:off x="2809719" y="854859"/>
                <a:ext cx="1122190" cy="1807407"/>
              </a:xfrm>
              <a:custGeom>
                <a:avLst/>
                <a:gdLst>
                  <a:gd name="connsiteX0" fmla="*/ 800547 w 1122190"/>
                  <a:gd name="connsiteY0" fmla="*/ 0 h 1807407"/>
                  <a:gd name="connsiteX1" fmla="*/ 1122191 w 1122190"/>
                  <a:gd name="connsiteY1" fmla="*/ 0 h 1807407"/>
                  <a:gd name="connsiteX2" fmla="*/ 1122191 w 1122190"/>
                  <a:gd name="connsiteY2" fmla="*/ 1775946 h 1807407"/>
                  <a:gd name="connsiteX3" fmla="*/ 842486 w 1122190"/>
                  <a:gd name="connsiteY3" fmla="*/ 1775946 h 1807407"/>
                  <a:gd name="connsiteX4" fmla="*/ 825011 w 1122190"/>
                  <a:gd name="connsiteY4" fmla="*/ 1639612 h 1807407"/>
                  <a:gd name="connsiteX5" fmla="*/ 443982 w 1122190"/>
                  <a:gd name="connsiteY5" fmla="*/ 1807408 h 1807407"/>
                  <a:gd name="connsiteX6" fmla="*/ 0 w 1122190"/>
                  <a:gd name="connsiteY6" fmla="*/ 1202619 h 1807407"/>
                  <a:gd name="connsiteX7" fmla="*/ 0 w 1122190"/>
                  <a:gd name="connsiteY7" fmla="*/ 0 h 1807407"/>
                  <a:gd name="connsiteX8" fmla="*/ 318116 w 1122190"/>
                  <a:gd name="connsiteY8" fmla="*/ 0 h 1807407"/>
                  <a:gd name="connsiteX9" fmla="*/ 318116 w 1122190"/>
                  <a:gd name="connsiteY9" fmla="*/ 1206108 h 1807407"/>
                  <a:gd name="connsiteX10" fmla="*/ 545355 w 1122190"/>
                  <a:gd name="connsiteY10" fmla="*/ 1527732 h 1807407"/>
                  <a:gd name="connsiteX11" fmla="*/ 800557 w 1122190"/>
                  <a:gd name="connsiteY11" fmla="*/ 1391399 h 1807407"/>
                  <a:gd name="connsiteX12" fmla="*/ 800557 w 1122190"/>
                  <a:gd name="connsiteY12" fmla="*/ 0 h 180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22190" h="1807407">
                    <a:moveTo>
                      <a:pt x="800547" y="0"/>
                    </a:moveTo>
                    <a:lnTo>
                      <a:pt x="1122191" y="0"/>
                    </a:lnTo>
                    <a:lnTo>
                      <a:pt x="1122191" y="1775946"/>
                    </a:lnTo>
                    <a:lnTo>
                      <a:pt x="842486" y="1775946"/>
                    </a:lnTo>
                    <a:lnTo>
                      <a:pt x="825011" y="1639612"/>
                    </a:lnTo>
                    <a:cubicBezTo>
                      <a:pt x="730636" y="1751482"/>
                      <a:pt x="601271" y="1807408"/>
                      <a:pt x="443982" y="1807408"/>
                    </a:cubicBezTo>
                    <a:cubicBezTo>
                      <a:pt x="164277" y="1807408"/>
                      <a:pt x="0" y="1594155"/>
                      <a:pt x="0" y="1202619"/>
                    </a:cubicBezTo>
                    <a:lnTo>
                      <a:pt x="0" y="0"/>
                    </a:lnTo>
                    <a:lnTo>
                      <a:pt x="318116" y="0"/>
                    </a:lnTo>
                    <a:lnTo>
                      <a:pt x="318116" y="1206108"/>
                    </a:lnTo>
                    <a:cubicBezTo>
                      <a:pt x="318116" y="1422860"/>
                      <a:pt x="395015" y="1527732"/>
                      <a:pt x="545355" y="1527732"/>
                    </a:cubicBezTo>
                    <a:cubicBezTo>
                      <a:pt x="664233" y="1527732"/>
                      <a:pt x="748121" y="1464799"/>
                      <a:pt x="800557" y="1391399"/>
                    </a:cubicBezTo>
                    <a:lnTo>
                      <a:pt x="80055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ihandform: Form 8">
                <a:extLst>
                  <a:ext uri="{FF2B5EF4-FFF2-40B4-BE49-F238E27FC236}">
                    <a16:creationId xmlns:a16="http://schemas.microsoft.com/office/drawing/2014/main" id="{5E01B4D1-0AD3-45F1-A8F3-4E61819FC1F5}"/>
                  </a:ext>
                </a:extLst>
              </p:cNvPr>
              <p:cNvSpPr/>
              <p:nvPr/>
            </p:nvSpPr>
            <p:spPr>
              <a:xfrm>
                <a:off x="4260473" y="826896"/>
                <a:ext cx="804046" cy="1803898"/>
              </a:xfrm>
              <a:custGeom>
                <a:avLst/>
                <a:gdLst>
                  <a:gd name="connsiteX0" fmla="*/ 769095 w 804046"/>
                  <a:gd name="connsiteY0" fmla="*/ 360074 h 1803898"/>
                  <a:gd name="connsiteX1" fmla="*/ 632771 w 804046"/>
                  <a:gd name="connsiteY1" fmla="*/ 321624 h 1803898"/>
                  <a:gd name="connsiteX2" fmla="*/ 321614 w 804046"/>
                  <a:gd name="connsiteY2" fmla="*/ 762117 h 1803898"/>
                  <a:gd name="connsiteX3" fmla="*/ 321614 w 804046"/>
                  <a:gd name="connsiteY3" fmla="*/ 1803899 h 1803898"/>
                  <a:gd name="connsiteX4" fmla="*/ 0 w 804046"/>
                  <a:gd name="connsiteY4" fmla="*/ 1803899 h 1803898"/>
                  <a:gd name="connsiteX5" fmla="*/ 0 w 804046"/>
                  <a:gd name="connsiteY5" fmla="*/ 27963 h 1803898"/>
                  <a:gd name="connsiteX6" fmla="*/ 272677 w 804046"/>
                  <a:gd name="connsiteY6" fmla="*/ 27963 h 1803898"/>
                  <a:gd name="connsiteX7" fmla="*/ 290153 w 804046"/>
                  <a:gd name="connsiteY7" fmla="*/ 300660 h 1803898"/>
                  <a:gd name="connsiteX8" fmla="*/ 643258 w 804046"/>
                  <a:gd name="connsiteY8" fmla="*/ 0 h 1803898"/>
                  <a:gd name="connsiteX9" fmla="*/ 804046 w 804046"/>
                  <a:gd name="connsiteY9" fmla="*/ 41949 h 1803898"/>
                  <a:gd name="connsiteX10" fmla="*/ 769095 w 804046"/>
                  <a:gd name="connsiteY10" fmla="*/ 360074 h 180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4046" h="1803898">
                    <a:moveTo>
                      <a:pt x="769095" y="360074"/>
                    </a:moveTo>
                    <a:cubicBezTo>
                      <a:pt x="730645" y="332111"/>
                      <a:pt x="685207" y="321624"/>
                      <a:pt x="632771" y="321624"/>
                    </a:cubicBezTo>
                    <a:cubicBezTo>
                      <a:pt x="454469" y="321624"/>
                      <a:pt x="349577" y="464956"/>
                      <a:pt x="321614" y="762117"/>
                    </a:cubicBezTo>
                    <a:lnTo>
                      <a:pt x="321614" y="1803899"/>
                    </a:lnTo>
                    <a:lnTo>
                      <a:pt x="0" y="1803899"/>
                    </a:lnTo>
                    <a:lnTo>
                      <a:pt x="0" y="27963"/>
                    </a:lnTo>
                    <a:lnTo>
                      <a:pt x="272677" y="27963"/>
                    </a:lnTo>
                    <a:lnTo>
                      <a:pt x="290153" y="300660"/>
                    </a:lnTo>
                    <a:cubicBezTo>
                      <a:pt x="374041" y="80418"/>
                      <a:pt x="496418" y="0"/>
                      <a:pt x="643258" y="0"/>
                    </a:cubicBezTo>
                    <a:cubicBezTo>
                      <a:pt x="702683" y="0"/>
                      <a:pt x="765596" y="17475"/>
                      <a:pt x="804046" y="41949"/>
                    </a:cubicBezTo>
                    <a:lnTo>
                      <a:pt x="769095" y="360074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ihandform: Form 9">
                <a:extLst>
                  <a:ext uri="{FF2B5EF4-FFF2-40B4-BE49-F238E27FC236}">
                    <a16:creationId xmlns:a16="http://schemas.microsoft.com/office/drawing/2014/main" id="{91AF9597-83D4-4F7B-B0B8-5917DA6D231E}"/>
                  </a:ext>
                </a:extLst>
              </p:cNvPr>
              <p:cNvSpPr/>
              <p:nvPr/>
            </p:nvSpPr>
            <p:spPr>
              <a:xfrm>
                <a:off x="5183358" y="823397"/>
                <a:ext cx="1125699" cy="1838859"/>
              </a:xfrm>
              <a:custGeom>
                <a:avLst/>
                <a:gdLst>
                  <a:gd name="connsiteX0" fmla="*/ 1125699 w 1125699"/>
                  <a:gd name="connsiteY0" fmla="*/ 1258534 h 1838859"/>
                  <a:gd name="connsiteX1" fmla="*/ 562830 w 1125699"/>
                  <a:gd name="connsiteY1" fmla="*/ 1838860 h 1838859"/>
                  <a:gd name="connsiteX2" fmla="*/ 0 w 1125699"/>
                  <a:gd name="connsiteY2" fmla="*/ 1258534 h 1838859"/>
                  <a:gd name="connsiteX3" fmla="*/ 0 w 1125699"/>
                  <a:gd name="connsiteY3" fmla="*/ 587313 h 1838859"/>
                  <a:gd name="connsiteX4" fmla="*/ 562830 w 1125699"/>
                  <a:gd name="connsiteY4" fmla="*/ 0 h 1838859"/>
                  <a:gd name="connsiteX5" fmla="*/ 1125699 w 1125699"/>
                  <a:gd name="connsiteY5" fmla="*/ 587313 h 1838859"/>
                  <a:gd name="connsiteX6" fmla="*/ 1125699 w 1125699"/>
                  <a:gd name="connsiteY6" fmla="*/ 1258534 h 1838859"/>
                  <a:gd name="connsiteX7" fmla="*/ 318116 w 1125699"/>
                  <a:gd name="connsiteY7" fmla="*/ 1244558 h 1838859"/>
                  <a:gd name="connsiteX8" fmla="*/ 562830 w 1125699"/>
                  <a:gd name="connsiteY8" fmla="*/ 1573180 h 1838859"/>
                  <a:gd name="connsiteX9" fmla="*/ 804046 w 1125699"/>
                  <a:gd name="connsiteY9" fmla="*/ 1244558 h 1838859"/>
                  <a:gd name="connsiteX10" fmla="*/ 804046 w 1125699"/>
                  <a:gd name="connsiteY10" fmla="*/ 597801 h 1838859"/>
                  <a:gd name="connsiteX11" fmla="*/ 562830 w 1125699"/>
                  <a:gd name="connsiteY11" fmla="*/ 269178 h 1838859"/>
                  <a:gd name="connsiteX12" fmla="*/ 318116 w 1125699"/>
                  <a:gd name="connsiteY12" fmla="*/ 597801 h 1838859"/>
                  <a:gd name="connsiteX13" fmla="*/ 318116 w 1125699"/>
                  <a:gd name="connsiteY13" fmla="*/ 1244558 h 183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25699" h="1838859">
                    <a:moveTo>
                      <a:pt x="1125699" y="1258534"/>
                    </a:moveTo>
                    <a:cubicBezTo>
                      <a:pt x="1125699" y="1590646"/>
                      <a:pt x="933421" y="1838860"/>
                      <a:pt x="562830" y="1838860"/>
                    </a:cubicBezTo>
                    <a:cubicBezTo>
                      <a:pt x="188750" y="1838860"/>
                      <a:pt x="0" y="1594145"/>
                      <a:pt x="0" y="1258534"/>
                    </a:cubicBezTo>
                    <a:lnTo>
                      <a:pt x="0" y="587313"/>
                    </a:lnTo>
                    <a:cubicBezTo>
                      <a:pt x="0" y="251703"/>
                      <a:pt x="188750" y="0"/>
                      <a:pt x="562830" y="0"/>
                    </a:cubicBezTo>
                    <a:cubicBezTo>
                      <a:pt x="936910" y="0"/>
                      <a:pt x="1125699" y="248204"/>
                      <a:pt x="1125699" y="587313"/>
                    </a:cubicBezTo>
                    <a:lnTo>
                      <a:pt x="1125699" y="1258534"/>
                    </a:lnTo>
                    <a:close/>
                    <a:moveTo>
                      <a:pt x="318116" y="1244558"/>
                    </a:moveTo>
                    <a:cubicBezTo>
                      <a:pt x="318116" y="1464799"/>
                      <a:pt x="398505" y="1573180"/>
                      <a:pt x="562830" y="1573180"/>
                    </a:cubicBezTo>
                    <a:cubicBezTo>
                      <a:pt x="727146" y="1573180"/>
                      <a:pt x="804046" y="1464809"/>
                      <a:pt x="804046" y="1244558"/>
                    </a:cubicBezTo>
                    <a:lnTo>
                      <a:pt x="804046" y="597801"/>
                    </a:lnTo>
                    <a:cubicBezTo>
                      <a:pt x="804046" y="377559"/>
                      <a:pt x="727146" y="269178"/>
                      <a:pt x="562830" y="269178"/>
                    </a:cubicBezTo>
                    <a:cubicBezTo>
                      <a:pt x="395016" y="269178"/>
                      <a:pt x="318116" y="377550"/>
                      <a:pt x="318116" y="597801"/>
                    </a:cubicBezTo>
                    <a:lnTo>
                      <a:pt x="318116" y="12445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ihandform: Form 10">
                <a:extLst>
                  <a:ext uri="{FF2B5EF4-FFF2-40B4-BE49-F238E27FC236}">
                    <a16:creationId xmlns:a16="http://schemas.microsoft.com/office/drawing/2014/main" id="{4A63C10E-EE82-447B-B9ED-649E61E52CF3}"/>
                  </a:ext>
                </a:extLst>
              </p:cNvPr>
              <p:cNvSpPr/>
              <p:nvPr/>
            </p:nvSpPr>
            <p:spPr>
              <a:xfrm>
                <a:off x="6256554" y="344455"/>
                <a:ext cx="1181615" cy="2286330"/>
              </a:xfrm>
              <a:custGeom>
                <a:avLst/>
                <a:gdLst>
                  <a:gd name="connsiteX0" fmla="*/ 1181615 w 1181615"/>
                  <a:gd name="connsiteY0" fmla="*/ 0 h 2286330"/>
                  <a:gd name="connsiteX1" fmla="*/ 1181615 w 1181615"/>
                  <a:gd name="connsiteY1" fmla="*/ 314617 h 2286330"/>
                  <a:gd name="connsiteX2" fmla="*/ 762136 w 1181615"/>
                  <a:gd name="connsiteY2" fmla="*/ 314617 h 2286330"/>
                  <a:gd name="connsiteX3" fmla="*/ 762136 w 1181615"/>
                  <a:gd name="connsiteY3" fmla="*/ 2286331 h 2286330"/>
                  <a:gd name="connsiteX4" fmla="*/ 419518 w 1181615"/>
                  <a:gd name="connsiteY4" fmla="*/ 2286331 h 2286330"/>
                  <a:gd name="connsiteX5" fmla="*/ 419518 w 1181615"/>
                  <a:gd name="connsiteY5" fmla="*/ 314626 h 2286330"/>
                  <a:gd name="connsiteX6" fmla="*/ 0 w 1181615"/>
                  <a:gd name="connsiteY6" fmla="*/ 314626 h 2286330"/>
                  <a:gd name="connsiteX7" fmla="*/ 0 w 1181615"/>
                  <a:gd name="connsiteY7" fmla="*/ 0 h 2286330"/>
                  <a:gd name="connsiteX8" fmla="*/ 1181615 w 1181615"/>
                  <a:gd name="connsiteY8" fmla="*/ 0 h 2286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1615" h="2286330">
                    <a:moveTo>
                      <a:pt x="1181615" y="0"/>
                    </a:moveTo>
                    <a:lnTo>
                      <a:pt x="1181615" y="314617"/>
                    </a:lnTo>
                    <a:lnTo>
                      <a:pt x="762136" y="314617"/>
                    </a:lnTo>
                    <a:lnTo>
                      <a:pt x="762136" y="2286331"/>
                    </a:lnTo>
                    <a:lnTo>
                      <a:pt x="419518" y="2286331"/>
                    </a:lnTo>
                    <a:lnTo>
                      <a:pt x="419518" y="314626"/>
                    </a:lnTo>
                    <a:lnTo>
                      <a:pt x="0" y="314626"/>
                    </a:lnTo>
                    <a:lnTo>
                      <a:pt x="0" y="0"/>
                    </a:lnTo>
                    <a:lnTo>
                      <a:pt x="11816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ihandform: Form 11">
                <a:extLst>
                  <a:ext uri="{FF2B5EF4-FFF2-40B4-BE49-F238E27FC236}">
                    <a16:creationId xmlns:a16="http://schemas.microsoft.com/office/drawing/2014/main" id="{5E8EC2DC-1839-47C0-9845-AC22B9C5560B}"/>
                  </a:ext>
                </a:extLst>
              </p:cNvPr>
              <p:cNvSpPr/>
              <p:nvPr/>
            </p:nvSpPr>
            <p:spPr>
              <a:xfrm>
                <a:off x="7385694" y="823416"/>
                <a:ext cx="1080222" cy="1838849"/>
              </a:xfrm>
              <a:custGeom>
                <a:avLst/>
                <a:gdLst>
                  <a:gd name="connsiteX0" fmla="*/ 318125 w 1080222"/>
                  <a:gd name="connsiteY0" fmla="*/ 954366 h 1838849"/>
                  <a:gd name="connsiteX1" fmla="*/ 318125 w 1080222"/>
                  <a:gd name="connsiteY1" fmla="*/ 1241040 h 1838849"/>
                  <a:gd name="connsiteX2" fmla="*/ 576816 w 1080222"/>
                  <a:gd name="connsiteY2" fmla="*/ 1569662 h 1838849"/>
                  <a:gd name="connsiteX3" fmla="*/ 839007 w 1080222"/>
                  <a:gd name="connsiteY3" fmla="*/ 1293476 h 1838849"/>
                  <a:gd name="connsiteX4" fmla="*/ 1080222 w 1080222"/>
                  <a:gd name="connsiteY4" fmla="*/ 1370395 h 1838849"/>
                  <a:gd name="connsiteX5" fmla="*/ 545354 w 1080222"/>
                  <a:gd name="connsiteY5" fmla="*/ 1838850 h 1838849"/>
                  <a:gd name="connsiteX6" fmla="*/ 0 w 1080222"/>
                  <a:gd name="connsiteY6" fmla="*/ 1251537 h 1838849"/>
                  <a:gd name="connsiteX7" fmla="*/ 0 w 1080222"/>
                  <a:gd name="connsiteY7" fmla="*/ 583814 h 1838849"/>
                  <a:gd name="connsiteX8" fmla="*/ 545354 w 1080222"/>
                  <a:gd name="connsiteY8" fmla="*/ 0 h 1838849"/>
                  <a:gd name="connsiteX9" fmla="*/ 1073225 w 1080222"/>
                  <a:gd name="connsiteY9" fmla="*/ 597801 h 1838849"/>
                  <a:gd name="connsiteX10" fmla="*/ 1073225 w 1080222"/>
                  <a:gd name="connsiteY10" fmla="*/ 954386 h 1838849"/>
                  <a:gd name="connsiteX11" fmla="*/ 318125 w 1080222"/>
                  <a:gd name="connsiteY11" fmla="*/ 954386 h 1838849"/>
                  <a:gd name="connsiteX12" fmla="*/ 318125 w 1080222"/>
                  <a:gd name="connsiteY12" fmla="*/ 741113 h 1838849"/>
                  <a:gd name="connsiteX13" fmla="*/ 783081 w 1080222"/>
                  <a:gd name="connsiteY13" fmla="*/ 741113 h 1838849"/>
                  <a:gd name="connsiteX14" fmla="*/ 783081 w 1080222"/>
                  <a:gd name="connsiteY14" fmla="*/ 569819 h 1838849"/>
                  <a:gd name="connsiteX15" fmla="*/ 552353 w 1080222"/>
                  <a:gd name="connsiteY15" fmla="*/ 262171 h 1838849"/>
                  <a:gd name="connsiteX16" fmla="*/ 318125 w 1080222"/>
                  <a:gd name="connsiteY16" fmla="*/ 569819 h 1838849"/>
                  <a:gd name="connsiteX17" fmla="*/ 318125 w 1080222"/>
                  <a:gd name="connsiteY17" fmla="*/ 741113 h 1838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80222" h="1838849">
                    <a:moveTo>
                      <a:pt x="318125" y="954366"/>
                    </a:moveTo>
                    <a:lnTo>
                      <a:pt x="318125" y="1241040"/>
                    </a:lnTo>
                    <a:cubicBezTo>
                      <a:pt x="318125" y="1461281"/>
                      <a:pt x="409002" y="1569662"/>
                      <a:pt x="576816" y="1569662"/>
                    </a:cubicBezTo>
                    <a:cubicBezTo>
                      <a:pt x="709680" y="1569662"/>
                      <a:pt x="783081" y="1496241"/>
                      <a:pt x="839007" y="1293476"/>
                    </a:cubicBezTo>
                    <a:lnTo>
                      <a:pt x="1080222" y="1370395"/>
                    </a:lnTo>
                    <a:cubicBezTo>
                      <a:pt x="1006821" y="1688530"/>
                      <a:pt x="839007" y="1838850"/>
                      <a:pt x="545354" y="1838850"/>
                    </a:cubicBezTo>
                    <a:cubicBezTo>
                      <a:pt x="188750" y="1838850"/>
                      <a:pt x="0" y="1587147"/>
                      <a:pt x="0" y="1251537"/>
                    </a:cubicBezTo>
                    <a:lnTo>
                      <a:pt x="0" y="583814"/>
                    </a:lnTo>
                    <a:cubicBezTo>
                      <a:pt x="0" y="255192"/>
                      <a:pt x="185251" y="0"/>
                      <a:pt x="545354" y="0"/>
                    </a:cubicBezTo>
                    <a:cubicBezTo>
                      <a:pt x="891472" y="0"/>
                      <a:pt x="1073225" y="258691"/>
                      <a:pt x="1073225" y="597801"/>
                    </a:cubicBezTo>
                    <a:lnTo>
                      <a:pt x="1073225" y="954386"/>
                    </a:lnTo>
                    <a:lnTo>
                      <a:pt x="318125" y="954386"/>
                    </a:lnTo>
                    <a:close/>
                    <a:moveTo>
                      <a:pt x="318125" y="741113"/>
                    </a:moveTo>
                    <a:lnTo>
                      <a:pt x="783081" y="741113"/>
                    </a:lnTo>
                    <a:lnTo>
                      <a:pt x="783081" y="569819"/>
                    </a:lnTo>
                    <a:cubicBezTo>
                      <a:pt x="783081" y="360064"/>
                      <a:pt x="702692" y="262171"/>
                      <a:pt x="552353" y="262171"/>
                    </a:cubicBezTo>
                    <a:cubicBezTo>
                      <a:pt x="391526" y="262171"/>
                      <a:pt x="318125" y="363554"/>
                      <a:pt x="318125" y="569819"/>
                    </a:cubicBezTo>
                    <a:lnTo>
                      <a:pt x="318125" y="74111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afik 1">
              <a:extLst>
                <a:ext uri="{FF2B5EF4-FFF2-40B4-BE49-F238E27FC236}">
                  <a16:creationId xmlns:a16="http://schemas.microsoft.com/office/drawing/2014/main" id="{7D55D9D1-625C-4538-AA25-09CC8EB1F76B}"/>
                </a:ext>
              </a:extLst>
            </p:cNvPr>
            <p:cNvGrpSpPr/>
            <p:nvPr/>
          </p:nvGrpSpPr>
          <p:grpSpPr>
            <a:xfrm>
              <a:off x="1534224" y="3046406"/>
              <a:ext cx="7867503" cy="3811875"/>
              <a:chOff x="1534224" y="3046406"/>
              <a:chExt cx="7867503" cy="3811875"/>
            </a:xfrm>
            <a:solidFill>
              <a:srgbClr val="FFFFFF"/>
            </a:solidFill>
          </p:grpSpPr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C6EBF4D9-1257-475F-A284-9327EEDBD42F}"/>
                  </a:ext>
                </a:extLst>
              </p:cNvPr>
              <p:cNvSpPr/>
              <p:nvPr/>
            </p:nvSpPr>
            <p:spPr>
              <a:xfrm>
                <a:off x="1552866" y="3046406"/>
                <a:ext cx="725581" cy="1480194"/>
              </a:xfrm>
              <a:custGeom>
                <a:avLst/>
                <a:gdLst>
                  <a:gd name="connsiteX0" fmla="*/ 0 w 725581"/>
                  <a:gd name="connsiteY0" fmla="*/ 0 h 1480194"/>
                  <a:gd name="connsiteX1" fmla="*/ 706940 w 725581"/>
                  <a:gd name="connsiteY1" fmla="*/ 0 h 1480194"/>
                  <a:gd name="connsiteX2" fmla="*/ 706940 w 725581"/>
                  <a:gd name="connsiteY2" fmla="*/ 78795 h 1480194"/>
                  <a:gd name="connsiteX3" fmla="*/ 87095 w 725581"/>
                  <a:gd name="connsiteY3" fmla="*/ 78795 h 1480194"/>
                  <a:gd name="connsiteX4" fmla="*/ 87095 w 725581"/>
                  <a:gd name="connsiteY4" fmla="*/ 669627 h 1480194"/>
                  <a:gd name="connsiteX5" fmla="*/ 665467 w 725581"/>
                  <a:gd name="connsiteY5" fmla="*/ 669627 h 1480194"/>
                  <a:gd name="connsiteX6" fmla="*/ 665467 w 725581"/>
                  <a:gd name="connsiteY6" fmla="*/ 748383 h 1480194"/>
                  <a:gd name="connsiteX7" fmla="*/ 87095 w 725581"/>
                  <a:gd name="connsiteY7" fmla="*/ 748383 h 1480194"/>
                  <a:gd name="connsiteX8" fmla="*/ 87095 w 725581"/>
                  <a:gd name="connsiteY8" fmla="*/ 1401438 h 1480194"/>
                  <a:gd name="connsiteX9" fmla="*/ 725581 w 725581"/>
                  <a:gd name="connsiteY9" fmla="*/ 1401438 h 1480194"/>
                  <a:gd name="connsiteX10" fmla="*/ 725581 w 725581"/>
                  <a:gd name="connsiteY10" fmla="*/ 1480195 h 1480194"/>
                  <a:gd name="connsiteX11" fmla="*/ 0 w 725581"/>
                  <a:gd name="connsiteY11" fmla="*/ 1480195 h 1480194"/>
                  <a:gd name="connsiteX12" fmla="*/ 0 w 725581"/>
                  <a:gd name="connsiteY12" fmla="*/ 0 h 1480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5581" h="1480194">
                    <a:moveTo>
                      <a:pt x="0" y="0"/>
                    </a:moveTo>
                    <a:lnTo>
                      <a:pt x="706940" y="0"/>
                    </a:lnTo>
                    <a:lnTo>
                      <a:pt x="706940" y="78795"/>
                    </a:lnTo>
                    <a:lnTo>
                      <a:pt x="87095" y="78795"/>
                    </a:lnTo>
                    <a:lnTo>
                      <a:pt x="87095" y="669627"/>
                    </a:lnTo>
                    <a:lnTo>
                      <a:pt x="665467" y="669627"/>
                    </a:lnTo>
                    <a:lnTo>
                      <a:pt x="665467" y="748383"/>
                    </a:lnTo>
                    <a:lnTo>
                      <a:pt x="87095" y="748383"/>
                    </a:lnTo>
                    <a:lnTo>
                      <a:pt x="87095" y="1401438"/>
                    </a:lnTo>
                    <a:lnTo>
                      <a:pt x="725581" y="1401438"/>
                    </a:lnTo>
                    <a:lnTo>
                      <a:pt x="725581" y="1480195"/>
                    </a:lnTo>
                    <a:lnTo>
                      <a:pt x="0" y="14801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ihandform: Form 14">
                <a:extLst>
                  <a:ext uri="{FF2B5EF4-FFF2-40B4-BE49-F238E27FC236}">
                    <a16:creationId xmlns:a16="http://schemas.microsoft.com/office/drawing/2014/main" id="{C0CEA194-5514-49DF-B9F8-00965F191AE9}"/>
                  </a:ext>
                </a:extLst>
              </p:cNvPr>
              <p:cNvSpPr/>
              <p:nvPr/>
            </p:nvSpPr>
            <p:spPr>
              <a:xfrm>
                <a:off x="2425647" y="3417492"/>
                <a:ext cx="632304" cy="1109098"/>
              </a:xfrm>
              <a:custGeom>
                <a:avLst/>
                <a:gdLst>
                  <a:gd name="connsiteX0" fmla="*/ 10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5 w 632304"/>
                  <a:gd name="connsiteY5" fmla="*/ 292301 h 1109098"/>
                  <a:gd name="connsiteX6" fmla="*/ 632305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10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5" y="87076"/>
                      <a:pt x="632305" y="292301"/>
                    </a:cubicBezTo>
                    <a:lnTo>
                      <a:pt x="632305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ihandform: Form 15">
                <a:extLst>
                  <a:ext uri="{FF2B5EF4-FFF2-40B4-BE49-F238E27FC236}">
                    <a16:creationId xmlns:a16="http://schemas.microsoft.com/office/drawing/2014/main" id="{97C3B6DE-E070-4AEB-850D-7B203D03B63D}"/>
                  </a:ext>
                </a:extLst>
              </p:cNvPr>
              <p:cNvSpPr/>
              <p:nvPr/>
            </p:nvSpPr>
            <p:spPr>
              <a:xfrm>
                <a:off x="3252845" y="3417492"/>
                <a:ext cx="694498" cy="1490555"/>
              </a:xfrm>
              <a:custGeom>
                <a:avLst/>
                <a:gdLst>
                  <a:gd name="connsiteX0" fmla="*/ 694499 w 694498"/>
                  <a:gd name="connsiteY0" fmla="*/ 1048975 h 1490555"/>
                  <a:gd name="connsiteX1" fmla="*/ 346195 w 694498"/>
                  <a:gd name="connsiteY1" fmla="*/ 1490556 h 1490555"/>
                  <a:gd name="connsiteX2" fmla="*/ 51814 w 694498"/>
                  <a:gd name="connsiteY2" fmla="*/ 1221047 h 1490555"/>
                  <a:gd name="connsiteX3" fmla="*/ 130609 w 694498"/>
                  <a:gd name="connsiteY3" fmla="*/ 1221047 h 1490555"/>
                  <a:gd name="connsiteX4" fmla="*/ 354495 w 694498"/>
                  <a:gd name="connsiteY4" fmla="*/ 1420061 h 1490555"/>
                  <a:gd name="connsiteX5" fmla="*/ 615704 w 694498"/>
                  <a:gd name="connsiteY5" fmla="*/ 1088368 h 1490555"/>
                  <a:gd name="connsiteX6" fmla="*/ 615704 w 694498"/>
                  <a:gd name="connsiteY6" fmla="*/ 889353 h 1490555"/>
                  <a:gd name="connsiteX7" fmla="*/ 609474 w 694498"/>
                  <a:gd name="connsiteY7" fmla="*/ 889353 h 1490555"/>
                  <a:gd name="connsiteX8" fmla="*/ 325473 w 694498"/>
                  <a:gd name="connsiteY8" fmla="*/ 1109089 h 1490555"/>
                  <a:gd name="connsiteX9" fmla="*/ 0 w 694498"/>
                  <a:gd name="connsiteY9" fmla="*/ 561810 h 1490555"/>
                  <a:gd name="connsiteX10" fmla="*/ 342035 w 694498"/>
                  <a:gd name="connsiteY10" fmla="*/ 0 h 1490555"/>
                  <a:gd name="connsiteX11" fmla="*/ 611544 w 694498"/>
                  <a:gd name="connsiteY11" fmla="*/ 205244 h 1490555"/>
                  <a:gd name="connsiteX12" fmla="*/ 615694 w 694498"/>
                  <a:gd name="connsiteY12" fmla="*/ 205244 h 1490555"/>
                  <a:gd name="connsiteX13" fmla="*/ 615694 w 694498"/>
                  <a:gd name="connsiteY13" fmla="*/ 24872 h 1490555"/>
                  <a:gd name="connsiteX14" fmla="*/ 694489 w 694498"/>
                  <a:gd name="connsiteY14" fmla="*/ 24872 h 1490555"/>
                  <a:gd name="connsiteX15" fmla="*/ 694489 w 694498"/>
                  <a:gd name="connsiteY15" fmla="*/ 1048975 h 1490555"/>
                  <a:gd name="connsiteX16" fmla="*/ 350355 w 694498"/>
                  <a:gd name="connsiteY16" fmla="*/ 1038604 h 1490555"/>
                  <a:gd name="connsiteX17" fmla="*/ 615714 w 694498"/>
                  <a:gd name="connsiteY17" fmla="*/ 545209 h 1490555"/>
                  <a:gd name="connsiteX18" fmla="*/ 360735 w 694498"/>
                  <a:gd name="connsiteY18" fmla="*/ 70495 h 1490555"/>
                  <a:gd name="connsiteX19" fmla="*/ 87076 w 694498"/>
                  <a:gd name="connsiteY19" fmla="*/ 561810 h 1490555"/>
                  <a:gd name="connsiteX20" fmla="*/ 350355 w 694498"/>
                  <a:gd name="connsiteY20" fmla="*/ 1038604 h 149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94498" h="1490555">
                    <a:moveTo>
                      <a:pt x="694499" y="1048975"/>
                    </a:moveTo>
                    <a:cubicBezTo>
                      <a:pt x="694499" y="1316404"/>
                      <a:pt x="615704" y="1490556"/>
                      <a:pt x="346195" y="1490556"/>
                    </a:cubicBezTo>
                    <a:cubicBezTo>
                      <a:pt x="70495" y="1490556"/>
                      <a:pt x="51814" y="1277011"/>
                      <a:pt x="51814" y="1221047"/>
                    </a:cubicBezTo>
                    <a:lnTo>
                      <a:pt x="130609" y="1221047"/>
                    </a:lnTo>
                    <a:cubicBezTo>
                      <a:pt x="130609" y="1333004"/>
                      <a:pt x="201104" y="1420061"/>
                      <a:pt x="354495" y="1420061"/>
                    </a:cubicBezTo>
                    <a:cubicBezTo>
                      <a:pt x="538989" y="1420061"/>
                      <a:pt x="615704" y="1314324"/>
                      <a:pt x="615704" y="1088368"/>
                    </a:cubicBezTo>
                    <a:lnTo>
                      <a:pt x="615704" y="889353"/>
                    </a:lnTo>
                    <a:lnTo>
                      <a:pt x="609474" y="889353"/>
                    </a:lnTo>
                    <a:cubicBezTo>
                      <a:pt x="578381" y="984710"/>
                      <a:pt x="516187" y="1109089"/>
                      <a:pt x="325473" y="1109089"/>
                    </a:cubicBezTo>
                    <a:cubicBezTo>
                      <a:pt x="70495" y="1109089"/>
                      <a:pt x="0" y="858261"/>
                      <a:pt x="0" y="561810"/>
                    </a:cubicBezTo>
                    <a:cubicBezTo>
                      <a:pt x="0" y="265359"/>
                      <a:pt x="55964" y="0"/>
                      <a:pt x="342035" y="0"/>
                    </a:cubicBezTo>
                    <a:cubicBezTo>
                      <a:pt x="483015" y="0"/>
                      <a:pt x="570071" y="78776"/>
                      <a:pt x="611544" y="205244"/>
                    </a:cubicBezTo>
                    <a:lnTo>
                      <a:pt x="615694" y="205244"/>
                    </a:lnTo>
                    <a:lnTo>
                      <a:pt x="615694" y="24872"/>
                    </a:lnTo>
                    <a:lnTo>
                      <a:pt x="694489" y="24872"/>
                    </a:lnTo>
                    <a:lnTo>
                      <a:pt x="694489" y="1048975"/>
                    </a:lnTo>
                    <a:close/>
                    <a:moveTo>
                      <a:pt x="350355" y="1038604"/>
                    </a:moveTo>
                    <a:cubicBezTo>
                      <a:pt x="547299" y="1038604"/>
                      <a:pt x="615714" y="839590"/>
                      <a:pt x="615714" y="545209"/>
                    </a:cubicBezTo>
                    <a:cubicBezTo>
                      <a:pt x="615714" y="230116"/>
                      <a:pt x="530737" y="70495"/>
                      <a:pt x="360735" y="70495"/>
                    </a:cubicBezTo>
                    <a:cubicBezTo>
                      <a:pt x="186583" y="70495"/>
                      <a:pt x="87076" y="192794"/>
                      <a:pt x="87076" y="561810"/>
                    </a:cubicBezTo>
                    <a:cubicBezTo>
                      <a:pt x="87076" y="839580"/>
                      <a:pt x="145111" y="1038604"/>
                      <a:pt x="350355" y="10386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ihandform: Form 16">
                <a:extLst>
                  <a:ext uri="{FF2B5EF4-FFF2-40B4-BE49-F238E27FC236}">
                    <a16:creationId xmlns:a16="http://schemas.microsoft.com/office/drawing/2014/main" id="{ACDC5473-1E4D-495E-8065-AB9C896939CC}"/>
                  </a:ext>
                </a:extLst>
              </p:cNvPr>
              <p:cNvSpPr/>
              <p:nvPr/>
            </p:nvSpPr>
            <p:spPr>
              <a:xfrm>
                <a:off x="4181610" y="3046406"/>
                <a:ext cx="78756" cy="1480175"/>
              </a:xfrm>
              <a:custGeom>
                <a:avLst/>
                <a:gdLst>
                  <a:gd name="connsiteX0" fmla="*/ 0 w 78756"/>
                  <a:gd name="connsiteY0" fmla="*/ 0 h 1480175"/>
                  <a:gd name="connsiteX1" fmla="*/ 78756 w 78756"/>
                  <a:gd name="connsiteY1" fmla="*/ 0 h 1480175"/>
                  <a:gd name="connsiteX2" fmla="*/ 78756 w 78756"/>
                  <a:gd name="connsiteY2" fmla="*/ 211474 h 1480175"/>
                  <a:gd name="connsiteX3" fmla="*/ 0 w 78756"/>
                  <a:gd name="connsiteY3" fmla="*/ 211474 h 1480175"/>
                  <a:gd name="connsiteX4" fmla="*/ 0 w 78756"/>
                  <a:gd name="connsiteY4" fmla="*/ 0 h 1480175"/>
                  <a:gd name="connsiteX5" fmla="*/ 0 w 78756"/>
                  <a:gd name="connsiteY5" fmla="*/ 395958 h 1480175"/>
                  <a:gd name="connsiteX6" fmla="*/ 78756 w 78756"/>
                  <a:gd name="connsiteY6" fmla="*/ 395958 h 1480175"/>
                  <a:gd name="connsiteX7" fmla="*/ 78756 w 78756"/>
                  <a:gd name="connsiteY7" fmla="*/ 1480175 h 1480175"/>
                  <a:gd name="connsiteX8" fmla="*/ 0 w 78756"/>
                  <a:gd name="connsiteY8" fmla="*/ 1480175 h 1480175"/>
                  <a:gd name="connsiteX9" fmla="*/ 0 w 78756"/>
                  <a:gd name="connsiteY9" fmla="*/ 395958 h 148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175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4"/>
                    </a:lnTo>
                    <a:lnTo>
                      <a:pt x="0" y="211474"/>
                    </a:lnTo>
                    <a:lnTo>
                      <a:pt x="0" y="0"/>
                    </a:lnTo>
                    <a:close/>
                    <a:moveTo>
                      <a:pt x="0" y="395958"/>
                    </a:moveTo>
                    <a:lnTo>
                      <a:pt x="78756" y="395958"/>
                    </a:lnTo>
                    <a:lnTo>
                      <a:pt x="78756" y="1480175"/>
                    </a:lnTo>
                    <a:lnTo>
                      <a:pt x="0" y="1480175"/>
                    </a:lnTo>
                    <a:lnTo>
                      <a:pt x="0" y="3959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2428C417-14B0-4409-84C7-5B1E7AA14334}"/>
                  </a:ext>
                </a:extLst>
              </p:cNvPr>
              <p:cNvSpPr/>
              <p:nvPr/>
            </p:nvSpPr>
            <p:spPr>
              <a:xfrm>
                <a:off x="4490463" y="3417492"/>
                <a:ext cx="632304" cy="1109098"/>
              </a:xfrm>
              <a:custGeom>
                <a:avLst/>
                <a:gdLst>
                  <a:gd name="connsiteX0" fmla="*/ 10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4 w 632304"/>
                  <a:gd name="connsiteY5" fmla="*/ 292301 h 1109098"/>
                  <a:gd name="connsiteX6" fmla="*/ 632304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10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4" y="87076"/>
                      <a:pt x="632304" y="292301"/>
                    </a:cubicBezTo>
                    <a:lnTo>
                      <a:pt x="632304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D9A3B5A5-3560-42B5-8B5D-781A273AF840}"/>
                  </a:ext>
                </a:extLst>
              </p:cNvPr>
              <p:cNvSpPr/>
              <p:nvPr/>
            </p:nvSpPr>
            <p:spPr>
              <a:xfrm>
                <a:off x="5317690" y="3417501"/>
                <a:ext cx="700670" cy="1133990"/>
              </a:xfrm>
              <a:custGeom>
                <a:avLst/>
                <a:gdLst>
                  <a:gd name="connsiteX0" fmla="*/ 87047 w 700670"/>
                  <a:gd name="connsiteY0" fmla="*/ 561800 h 1133990"/>
                  <a:gd name="connsiteX1" fmla="*/ 342025 w 700670"/>
                  <a:gd name="connsiteY1" fmla="*/ 1063496 h 1133990"/>
                  <a:gd name="connsiteX2" fmla="*/ 607384 w 700670"/>
                  <a:gd name="connsiteY2" fmla="*/ 754594 h 1133990"/>
                  <a:gd name="connsiteX3" fmla="*/ 686179 w 700670"/>
                  <a:gd name="connsiteY3" fmla="*/ 754594 h 1133990"/>
                  <a:gd name="connsiteX4" fmla="*/ 350335 w 700670"/>
                  <a:gd name="connsiteY4" fmla="*/ 1133990 h 1133990"/>
                  <a:gd name="connsiteX5" fmla="*/ 0 w 700670"/>
                  <a:gd name="connsiteY5" fmla="*/ 536938 h 1133990"/>
                  <a:gd name="connsiteX6" fmla="*/ 362786 w 700670"/>
                  <a:gd name="connsiteY6" fmla="*/ 0 h 1133990"/>
                  <a:gd name="connsiteX7" fmla="*/ 700671 w 700670"/>
                  <a:gd name="connsiteY7" fmla="*/ 561810 h 1133990"/>
                  <a:gd name="connsiteX8" fmla="*/ 87047 w 700670"/>
                  <a:gd name="connsiteY8" fmla="*/ 561810 h 1133990"/>
                  <a:gd name="connsiteX9" fmla="*/ 613604 w 700670"/>
                  <a:gd name="connsiteY9" fmla="*/ 491315 h 1133990"/>
                  <a:gd name="connsiteX10" fmla="*/ 358626 w 700670"/>
                  <a:gd name="connsiteY10" fmla="*/ 70485 h 1133990"/>
                  <a:gd name="connsiteX11" fmla="*/ 87047 w 700670"/>
                  <a:gd name="connsiteY11" fmla="*/ 491315 h 1133990"/>
                  <a:gd name="connsiteX12" fmla="*/ 613604 w 700670"/>
                  <a:gd name="connsiteY12" fmla="*/ 491315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670" h="1133990">
                    <a:moveTo>
                      <a:pt x="87047" y="561800"/>
                    </a:moveTo>
                    <a:cubicBezTo>
                      <a:pt x="87047" y="735952"/>
                      <a:pt x="89127" y="1063496"/>
                      <a:pt x="342025" y="1063496"/>
                    </a:cubicBezTo>
                    <a:cubicBezTo>
                      <a:pt x="570062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0"/>
                      <a:pt x="350335" y="1133990"/>
                    </a:cubicBezTo>
                    <a:cubicBezTo>
                      <a:pt x="70485" y="1133990"/>
                      <a:pt x="0" y="905915"/>
                      <a:pt x="0" y="536938"/>
                    </a:cubicBezTo>
                    <a:cubicBezTo>
                      <a:pt x="0" y="205244"/>
                      <a:pt x="118149" y="0"/>
                      <a:pt x="362786" y="0"/>
                    </a:cubicBezTo>
                    <a:cubicBezTo>
                      <a:pt x="617764" y="0"/>
                      <a:pt x="700671" y="211436"/>
                      <a:pt x="700671" y="561810"/>
                    </a:cubicBezTo>
                    <a:lnTo>
                      <a:pt x="87047" y="561810"/>
                    </a:lnTo>
                    <a:close/>
                    <a:moveTo>
                      <a:pt x="613604" y="491315"/>
                    </a:moveTo>
                    <a:cubicBezTo>
                      <a:pt x="613604" y="294371"/>
                      <a:pt x="582512" y="70485"/>
                      <a:pt x="358626" y="70485"/>
                    </a:cubicBezTo>
                    <a:cubicBezTo>
                      <a:pt x="118139" y="70485"/>
                      <a:pt x="87047" y="350336"/>
                      <a:pt x="87047" y="491315"/>
                    </a:cubicBezTo>
                    <a:lnTo>
                      <a:pt x="613604" y="491315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001D086B-A4AD-4873-9A62-E22EB605CB3C}"/>
                  </a:ext>
                </a:extLst>
              </p:cNvPr>
              <p:cNvSpPr/>
              <p:nvPr/>
            </p:nvSpPr>
            <p:spPr>
              <a:xfrm>
                <a:off x="6171801" y="3417501"/>
                <a:ext cx="700670" cy="1133990"/>
              </a:xfrm>
              <a:custGeom>
                <a:avLst/>
                <a:gdLst>
                  <a:gd name="connsiteX0" fmla="*/ 87046 w 700670"/>
                  <a:gd name="connsiteY0" fmla="*/ 561800 h 1133990"/>
                  <a:gd name="connsiteX1" fmla="*/ 342025 w 700670"/>
                  <a:gd name="connsiteY1" fmla="*/ 1063496 h 1133990"/>
                  <a:gd name="connsiteX2" fmla="*/ 607384 w 700670"/>
                  <a:gd name="connsiteY2" fmla="*/ 754594 h 1133990"/>
                  <a:gd name="connsiteX3" fmla="*/ 686179 w 700670"/>
                  <a:gd name="connsiteY3" fmla="*/ 754594 h 1133990"/>
                  <a:gd name="connsiteX4" fmla="*/ 350335 w 700670"/>
                  <a:gd name="connsiteY4" fmla="*/ 1133990 h 1133990"/>
                  <a:gd name="connsiteX5" fmla="*/ 0 w 700670"/>
                  <a:gd name="connsiteY5" fmla="*/ 536938 h 1133990"/>
                  <a:gd name="connsiteX6" fmla="*/ 362786 w 700670"/>
                  <a:gd name="connsiteY6" fmla="*/ 0 h 1133990"/>
                  <a:gd name="connsiteX7" fmla="*/ 700671 w 700670"/>
                  <a:gd name="connsiteY7" fmla="*/ 561810 h 1133990"/>
                  <a:gd name="connsiteX8" fmla="*/ 87046 w 700670"/>
                  <a:gd name="connsiteY8" fmla="*/ 561810 h 1133990"/>
                  <a:gd name="connsiteX9" fmla="*/ 613604 w 700670"/>
                  <a:gd name="connsiteY9" fmla="*/ 491315 h 1133990"/>
                  <a:gd name="connsiteX10" fmla="*/ 358626 w 700670"/>
                  <a:gd name="connsiteY10" fmla="*/ 70485 h 1133990"/>
                  <a:gd name="connsiteX11" fmla="*/ 87046 w 700670"/>
                  <a:gd name="connsiteY11" fmla="*/ 491315 h 1133990"/>
                  <a:gd name="connsiteX12" fmla="*/ 613604 w 700670"/>
                  <a:gd name="connsiteY12" fmla="*/ 491315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670" h="1133990">
                    <a:moveTo>
                      <a:pt x="87046" y="561800"/>
                    </a:moveTo>
                    <a:cubicBezTo>
                      <a:pt x="87046" y="735952"/>
                      <a:pt x="89127" y="1063496"/>
                      <a:pt x="342025" y="1063496"/>
                    </a:cubicBezTo>
                    <a:cubicBezTo>
                      <a:pt x="570061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0"/>
                      <a:pt x="350335" y="1133990"/>
                    </a:cubicBezTo>
                    <a:cubicBezTo>
                      <a:pt x="70485" y="1133990"/>
                      <a:pt x="0" y="905915"/>
                      <a:pt x="0" y="536938"/>
                    </a:cubicBezTo>
                    <a:cubicBezTo>
                      <a:pt x="0" y="205244"/>
                      <a:pt x="118148" y="0"/>
                      <a:pt x="362786" y="0"/>
                    </a:cubicBezTo>
                    <a:cubicBezTo>
                      <a:pt x="617764" y="0"/>
                      <a:pt x="700671" y="211436"/>
                      <a:pt x="700671" y="561810"/>
                    </a:cubicBezTo>
                    <a:lnTo>
                      <a:pt x="87046" y="561810"/>
                    </a:lnTo>
                    <a:close/>
                    <a:moveTo>
                      <a:pt x="613604" y="491315"/>
                    </a:moveTo>
                    <a:cubicBezTo>
                      <a:pt x="613604" y="294371"/>
                      <a:pt x="582512" y="70485"/>
                      <a:pt x="358626" y="70485"/>
                    </a:cubicBezTo>
                    <a:cubicBezTo>
                      <a:pt x="118139" y="70485"/>
                      <a:pt x="87046" y="350336"/>
                      <a:pt x="87046" y="491315"/>
                    </a:cubicBezTo>
                    <a:lnTo>
                      <a:pt x="613604" y="491315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D4DA3E1D-F2DB-468C-9F34-F7C7E8ED2694}"/>
                  </a:ext>
                </a:extLst>
              </p:cNvPr>
              <p:cNvSpPr/>
              <p:nvPr/>
            </p:nvSpPr>
            <p:spPr>
              <a:xfrm>
                <a:off x="7052873" y="3417501"/>
                <a:ext cx="400108" cy="1109088"/>
              </a:xfrm>
              <a:custGeom>
                <a:avLst/>
                <a:gdLst>
                  <a:gd name="connsiteX0" fmla="*/ 0 w 400108"/>
                  <a:gd name="connsiteY0" fmla="*/ 24862 h 1109088"/>
                  <a:gd name="connsiteX1" fmla="*/ 78756 w 400108"/>
                  <a:gd name="connsiteY1" fmla="*/ 24862 h 1109088"/>
                  <a:gd name="connsiteX2" fmla="*/ 78756 w 400108"/>
                  <a:gd name="connsiteY2" fmla="*/ 213506 h 1109088"/>
                  <a:gd name="connsiteX3" fmla="*/ 82906 w 400108"/>
                  <a:gd name="connsiteY3" fmla="*/ 213506 h 1109088"/>
                  <a:gd name="connsiteX4" fmla="*/ 354486 w 400108"/>
                  <a:gd name="connsiteY4" fmla="*/ 0 h 1109088"/>
                  <a:gd name="connsiteX5" fmla="*/ 400108 w 400108"/>
                  <a:gd name="connsiteY5" fmla="*/ 0 h 1109088"/>
                  <a:gd name="connsiteX6" fmla="*/ 400108 w 400108"/>
                  <a:gd name="connsiteY6" fmla="*/ 70495 h 1109088"/>
                  <a:gd name="connsiteX7" fmla="*/ 354486 w 400108"/>
                  <a:gd name="connsiteY7" fmla="*/ 70495 h 1109088"/>
                  <a:gd name="connsiteX8" fmla="*/ 78756 w 400108"/>
                  <a:gd name="connsiteY8" fmla="*/ 420830 h 1109088"/>
                  <a:gd name="connsiteX9" fmla="*/ 78756 w 400108"/>
                  <a:gd name="connsiteY9" fmla="*/ 1109089 h 1109088"/>
                  <a:gd name="connsiteX10" fmla="*/ 0 w 400108"/>
                  <a:gd name="connsiteY10" fmla="*/ 1109089 h 1109088"/>
                  <a:gd name="connsiteX11" fmla="*/ 0 w 400108"/>
                  <a:gd name="connsiteY11" fmla="*/ 24862 h 110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0108" h="1109088">
                    <a:moveTo>
                      <a:pt x="0" y="24862"/>
                    </a:moveTo>
                    <a:lnTo>
                      <a:pt x="78756" y="24862"/>
                    </a:lnTo>
                    <a:lnTo>
                      <a:pt x="78756" y="213506"/>
                    </a:lnTo>
                    <a:lnTo>
                      <a:pt x="82906" y="213506"/>
                    </a:lnTo>
                    <a:cubicBezTo>
                      <a:pt x="122299" y="89127"/>
                      <a:pt x="211436" y="0"/>
                      <a:pt x="354486" y="0"/>
                    </a:cubicBezTo>
                    <a:lnTo>
                      <a:pt x="400108" y="0"/>
                    </a:lnTo>
                    <a:lnTo>
                      <a:pt x="400108" y="70495"/>
                    </a:lnTo>
                    <a:lnTo>
                      <a:pt x="354486" y="70495"/>
                    </a:lnTo>
                    <a:cubicBezTo>
                      <a:pt x="169992" y="70495"/>
                      <a:pt x="78756" y="242528"/>
                      <a:pt x="78756" y="420830"/>
                    </a:cubicBezTo>
                    <a:lnTo>
                      <a:pt x="78756" y="1109089"/>
                    </a:lnTo>
                    <a:lnTo>
                      <a:pt x="0" y="1109089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4F6C882E-7F34-47A1-B244-FFF7DCC5D249}"/>
                  </a:ext>
                </a:extLst>
              </p:cNvPr>
              <p:cNvSpPr/>
              <p:nvPr/>
            </p:nvSpPr>
            <p:spPr>
              <a:xfrm>
                <a:off x="7571178" y="3046406"/>
                <a:ext cx="78755" cy="1480175"/>
              </a:xfrm>
              <a:custGeom>
                <a:avLst/>
                <a:gdLst>
                  <a:gd name="connsiteX0" fmla="*/ 0 w 78755"/>
                  <a:gd name="connsiteY0" fmla="*/ 0 h 1480175"/>
                  <a:gd name="connsiteX1" fmla="*/ 78756 w 78755"/>
                  <a:gd name="connsiteY1" fmla="*/ 0 h 1480175"/>
                  <a:gd name="connsiteX2" fmla="*/ 78756 w 78755"/>
                  <a:gd name="connsiteY2" fmla="*/ 211474 h 1480175"/>
                  <a:gd name="connsiteX3" fmla="*/ 0 w 78755"/>
                  <a:gd name="connsiteY3" fmla="*/ 211474 h 1480175"/>
                  <a:gd name="connsiteX4" fmla="*/ 0 w 78755"/>
                  <a:gd name="connsiteY4" fmla="*/ 0 h 1480175"/>
                  <a:gd name="connsiteX5" fmla="*/ 0 w 78755"/>
                  <a:gd name="connsiteY5" fmla="*/ 395958 h 1480175"/>
                  <a:gd name="connsiteX6" fmla="*/ 78756 w 78755"/>
                  <a:gd name="connsiteY6" fmla="*/ 395958 h 1480175"/>
                  <a:gd name="connsiteX7" fmla="*/ 78756 w 78755"/>
                  <a:gd name="connsiteY7" fmla="*/ 1480175 h 1480175"/>
                  <a:gd name="connsiteX8" fmla="*/ 0 w 78755"/>
                  <a:gd name="connsiteY8" fmla="*/ 1480175 h 1480175"/>
                  <a:gd name="connsiteX9" fmla="*/ 0 w 78755"/>
                  <a:gd name="connsiteY9" fmla="*/ 395958 h 148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5" h="1480175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4"/>
                    </a:lnTo>
                    <a:lnTo>
                      <a:pt x="0" y="211474"/>
                    </a:lnTo>
                    <a:lnTo>
                      <a:pt x="0" y="0"/>
                    </a:lnTo>
                    <a:close/>
                    <a:moveTo>
                      <a:pt x="0" y="395958"/>
                    </a:moveTo>
                    <a:lnTo>
                      <a:pt x="78756" y="395958"/>
                    </a:lnTo>
                    <a:lnTo>
                      <a:pt x="78756" y="1480175"/>
                    </a:lnTo>
                    <a:lnTo>
                      <a:pt x="0" y="1480175"/>
                    </a:lnTo>
                    <a:lnTo>
                      <a:pt x="0" y="39595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9011AB21-64DC-4119-AA5B-284D1F3CC92D}"/>
                  </a:ext>
                </a:extLst>
              </p:cNvPr>
              <p:cNvSpPr/>
              <p:nvPr/>
            </p:nvSpPr>
            <p:spPr>
              <a:xfrm>
                <a:off x="7880031" y="3417492"/>
                <a:ext cx="632304" cy="1109098"/>
              </a:xfrm>
              <a:custGeom>
                <a:avLst/>
                <a:gdLst>
                  <a:gd name="connsiteX0" fmla="*/ 9 w 632304"/>
                  <a:gd name="connsiteY0" fmla="*/ 24872 h 1109098"/>
                  <a:gd name="connsiteX1" fmla="*/ 78766 w 632304"/>
                  <a:gd name="connsiteY1" fmla="*/ 24872 h 1109098"/>
                  <a:gd name="connsiteX2" fmla="*/ 78766 w 632304"/>
                  <a:gd name="connsiteY2" fmla="*/ 188644 h 1109098"/>
                  <a:gd name="connsiteX3" fmla="*/ 82916 w 632304"/>
                  <a:gd name="connsiteY3" fmla="*/ 188644 h 1109098"/>
                  <a:gd name="connsiteX4" fmla="*/ 358645 w 632304"/>
                  <a:gd name="connsiteY4" fmla="*/ 0 h 1109098"/>
                  <a:gd name="connsiteX5" fmla="*/ 632305 w 632304"/>
                  <a:gd name="connsiteY5" fmla="*/ 292301 h 1109098"/>
                  <a:gd name="connsiteX6" fmla="*/ 632305 w 632304"/>
                  <a:gd name="connsiteY6" fmla="*/ 1109089 h 1109098"/>
                  <a:gd name="connsiteX7" fmla="*/ 553509 w 632304"/>
                  <a:gd name="connsiteY7" fmla="*/ 1109089 h 1109098"/>
                  <a:gd name="connsiteX8" fmla="*/ 553509 w 632304"/>
                  <a:gd name="connsiteY8" fmla="*/ 329623 h 1109098"/>
                  <a:gd name="connsiteX9" fmla="*/ 337924 w 632304"/>
                  <a:gd name="connsiteY9" fmla="*/ 70495 h 1109098"/>
                  <a:gd name="connsiteX10" fmla="*/ 78756 w 632304"/>
                  <a:gd name="connsiteY10" fmla="*/ 414610 h 1109098"/>
                  <a:gd name="connsiteX11" fmla="*/ 78756 w 632304"/>
                  <a:gd name="connsiteY11" fmla="*/ 1109099 h 1109098"/>
                  <a:gd name="connsiteX12" fmla="*/ 0 w 632304"/>
                  <a:gd name="connsiteY12" fmla="*/ 1109099 h 1109098"/>
                  <a:gd name="connsiteX13" fmla="*/ 0 w 632304"/>
                  <a:gd name="connsiteY13" fmla="*/ 24872 h 110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098">
                    <a:moveTo>
                      <a:pt x="9" y="24872"/>
                    </a:moveTo>
                    <a:lnTo>
                      <a:pt x="78766" y="24872"/>
                    </a:lnTo>
                    <a:lnTo>
                      <a:pt x="78766" y="188644"/>
                    </a:lnTo>
                    <a:lnTo>
                      <a:pt x="82916" y="188644"/>
                    </a:lnTo>
                    <a:cubicBezTo>
                      <a:pt x="120239" y="93287"/>
                      <a:pt x="211445" y="0"/>
                      <a:pt x="358645" y="0"/>
                    </a:cubicBezTo>
                    <a:cubicBezTo>
                      <a:pt x="512037" y="0"/>
                      <a:pt x="632305" y="87076"/>
                      <a:pt x="632305" y="292301"/>
                    </a:cubicBezTo>
                    <a:lnTo>
                      <a:pt x="632305" y="1109089"/>
                    </a:lnTo>
                    <a:lnTo>
                      <a:pt x="553509" y="1109089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10"/>
                    </a:cubicBezTo>
                    <a:lnTo>
                      <a:pt x="78756" y="1109099"/>
                    </a:lnTo>
                    <a:lnTo>
                      <a:pt x="0" y="1109099"/>
                    </a:lnTo>
                    <a:lnTo>
                      <a:pt x="0" y="2487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693BD466-172D-445E-ADD3-B5E5DD4F20AC}"/>
                  </a:ext>
                </a:extLst>
              </p:cNvPr>
              <p:cNvSpPr/>
              <p:nvPr/>
            </p:nvSpPr>
            <p:spPr>
              <a:xfrm>
                <a:off x="8707229" y="3417492"/>
                <a:ext cx="694498" cy="1490555"/>
              </a:xfrm>
              <a:custGeom>
                <a:avLst/>
                <a:gdLst>
                  <a:gd name="connsiteX0" fmla="*/ 694499 w 694498"/>
                  <a:gd name="connsiteY0" fmla="*/ 1048975 h 1490555"/>
                  <a:gd name="connsiteX1" fmla="*/ 346195 w 694498"/>
                  <a:gd name="connsiteY1" fmla="*/ 1490556 h 1490555"/>
                  <a:gd name="connsiteX2" fmla="*/ 51814 w 694498"/>
                  <a:gd name="connsiteY2" fmla="*/ 1221047 h 1490555"/>
                  <a:gd name="connsiteX3" fmla="*/ 130609 w 694498"/>
                  <a:gd name="connsiteY3" fmla="*/ 1221047 h 1490555"/>
                  <a:gd name="connsiteX4" fmla="*/ 354495 w 694498"/>
                  <a:gd name="connsiteY4" fmla="*/ 1420061 h 1490555"/>
                  <a:gd name="connsiteX5" fmla="*/ 615704 w 694498"/>
                  <a:gd name="connsiteY5" fmla="*/ 1088368 h 1490555"/>
                  <a:gd name="connsiteX6" fmla="*/ 615704 w 694498"/>
                  <a:gd name="connsiteY6" fmla="*/ 889353 h 1490555"/>
                  <a:gd name="connsiteX7" fmla="*/ 609473 w 694498"/>
                  <a:gd name="connsiteY7" fmla="*/ 889353 h 1490555"/>
                  <a:gd name="connsiteX8" fmla="*/ 325473 w 694498"/>
                  <a:gd name="connsiteY8" fmla="*/ 1109089 h 1490555"/>
                  <a:gd name="connsiteX9" fmla="*/ 0 w 694498"/>
                  <a:gd name="connsiteY9" fmla="*/ 561810 h 1490555"/>
                  <a:gd name="connsiteX10" fmla="*/ 342035 w 694498"/>
                  <a:gd name="connsiteY10" fmla="*/ 0 h 1490555"/>
                  <a:gd name="connsiteX11" fmla="*/ 611544 w 694498"/>
                  <a:gd name="connsiteY11" fmla="*/ 205244 h 1490555"/>
                  <a:gd name="connsiteX12" fmla="*/ 615694 w 694498"/>
                  <a:gd name="connsiteY12" fmla="*/ 205244 h 1490555"/>
                  <a:gd name="connsiteX13" fmla="*/ 615694 w 694498"/>
                  <a:gd name="connsiteY13" fmla="*/ 24872 h 1490555"/>
                  <a:gd name="connsiteX14" fmla="*/ 694489 w 694498"/>
                  <a:gd name="connsiteY14" fmla="*/ 24872 h 1490555"/>
                  <a:gd name="connsiteX15" fmla="*/ 694489 w 694498"/>
                  <a:gd name="connsiteY15" fmla="*/ 1048975 h 1490555"/>
                  <a:gd name="connsiteX16" fmla="*/ 350355 w 694498"/>
                  <a:gd name="connsiteY16" fmla="*/ 1038604 h 1490555"/>
                  <a:gd name="connsiteX17" fmla="*/ 615713 w 694498"/>
                  <a:gd name="connsiteY17" fmla="*/ 545209 h 1490555"/>
                  <a:gd name="connsiteX18" fmla="*/ 360735 w 694498"/>
                  <a:gd name="connsiteY18" fmla="*/ 70495 h 1490555"/>
                  <a:gd name="connsiteX19" fmla="*/ 87076 w 694498"/>
                  <a:gd name="connsiteY19" fmla="*/ 561810 h 1490555"/>
                  <a:gd name="connsiteX20" fmla="*/ 350355 w 694498"/>
                  <a:gd name="connsiteY20" fmla="*/ 1038604 h 149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94498" h="1490555">
                    <a:moveTo>
                      <a:pt x="694499" y="1048975"/>
                    </a:moveTo>
                    <a:cubicBezTo>
                      <a:pt x="694499" y="1316404"/>
                      <a:pt x="615704" y="1490556"/>
                      <a:pt x="346195" y="1490556"/>
                    </a:cubicBezTo>
                    <a:cubicBezTo>
                      <a:pt x="70495" y="1490556"/>
                      <a:pt x="51814" y="1277011"/>
                      <a:pt x="51814" y="1221047"/>
                    </a:cubicBezTo>
                    <a:lnTo>
                      <a:pt x="130609" y="1221047"/>
                    </a:lnTo>
                    <a:cubicBezTo>
                      <a:pt x="130609" y="1333004"/>
                      <a:pt x="201094" y="1420061"/>
                      <a:pt x="354495" y="1420061"/>
                    </a:cubicBezTo>
                    <a:cubicBezTo>
                      <a:pt x="538988" y="1420061"/>
                      <a:pt x="615704" y="1314324"/>
                      <a:pt x="615704" y="1088368"/>
                    </a:cubicBezTo>
                    <a:lnTo>
                      <a:pt x="615704" y="889353"/>
                    </a:lnTo>
                    <a:lnTo>
                      <a:pt x="609473" y="889353"/>
                    </a:lnTo>
                    <a:cubicBezTo>
                      <a:pt x="578381" y="984710"/>
                      <a:pt x="516187" y="1109089"/>
                      <a:pt x="325473" y="1109089"/>
                    </a:cubicBezTo>
                    <a:cubicBezTo>
                      <a:pt x="70495" y="1109089"/>
                      <a:pt x="0" y="858261"/>
                      <a:pt x="0" y="561810"/>
                    </a:cubicBezTo>
                    <a:cubicBezTo>
                      <a:pt x="0" y="265359"/>
                      <a:pt x="55964" y="0"/>
                      <a:pt x="342035" y="0"/>
                    </a:cubicBezTo>
                    <a:cubicBezTo>
                      <a:pt x="483015" y="0"/>
                      <a:pt x="570071" y="78776"/>
                      <a:pt x="611544" y="205244"/>
                    </a:cubicBezTo>
                    <a:lnTo>
                      <a:pt x="615694" y="205244"/>
                    </a:lnTo>
                    <a:lnTo>
                      <a:pt x="615694" y="24872"/>
                    </a:lnTo>
                    <a:lnTo>
                      <a:pt x="694489" y="24872"/>
                    </a:lnTo>
                    <a:lnTo>
                      <a:pt x="694489" y="1048975"/>
                    </a:lnTo>
                    <a:close/>
                    <a:moveTo>
                      <a:pt x="350355" y="1038604"/>
                    </a:moveTo>
                    <a:cubicBezTo>
                      <a:pt x="547299" y="1038604"/>
                      <a:pt x="615713" y="839590"/>
                      <a:pt x="615713" y="545209"/>
                    </a:cubicBezTo>
                    <a:cubicBezTo>
                      <a:pt x="615713" y="230116"/>
                      <a:pt x="530727" y="70495"/>
                      <a:pt x="360735" y="70495"/>
                    </a:cubicBezTo>
                    <a:cubicBezTo>
                      <a:pt x="186583" y="70495"/>
                      <a:pt x="87076" y="192794"/>
                      <a:pt x="87076" y="561810"/>
                    </a:cubicBezTo>
                    <a:cubicBezTo>
                      <a:pt x="87076" y="839580"/>
                      <a:pt x="145110" y="1038604"/>
                      <a:pt x="350355" y="10386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D4FF71BF-8C28-4D35-B0AD-A31C2D5B88F4}"/>
                  </a:ext>
                </a:extLst>
              </p:cNvPr>
              <p:cNvSpPr/>
              <p:nvPr/>
            </p:nvSpPr>
            <p:spPr>
              <a:xfrm>
                <a:off x="1534224" y="5013201"/>
                <a:ext cx="820938" cy="1505086"/>
              </a:xfrm>
              <a:custGeom>
                <a:avLst/>
                <a:gdLst>
                  <a:gd name="connsiteX0" fmla="*/ 87057 w 820938"/>
                  <a:gd name="connsiteY0" fmla="*/ 1088416 h 1505086"/>
                  <a:gd name="connsiteX1" fmla="*/ 410450 w 820938"/>
                  <a:gd name="connsiteY1" fmla="*/ 1434601 h 1505086"/>
                  <a:gd name="connsiteX2" fmla="*/ 733882 w 820938"/>
                  <a:gd name="connsiteY2" fmla="*/ 1088416 h 1505086"/>
                  <a:gd name="connsiteX3" fmla="*/ 733882 w 820938"/>
                  <a:gd name="connsiteY3" fmla="*/ 0 h 1505086"/>
                  <a:gd name="connsiteX4" fmla="*/ 820938 w 820938"/>
                  <a:gd name="connsiteY4" fmla="*/ 0 h 1505086"/>
                  <a:gd name="connsiteX5" fmla="*/ 820938 w 820938"/>
                  <a:gd name="connsiteY5" fmla="*/ 1071806 h 1505086"/>
                  <a:gd name="connsiteX6" fmla="*/ 410450 w 820938"/>
                  <a:gd name="connsiteY6" fmla="*/ 1505086 h 1505086"/>
                  <a:gd name="connsiteX7" fmla="*/ 0 w 820938"/>
                  <a:gd name="connsiteY7" fmla="*/ 1071806 h 1505086"/>
                  <a:gd name="connsiteX8" fmla="*/ 0 w 820938"/>
                  <a:gd name="connsiteY8" fmla="*/ 0 h 1505086"/>
                  <a:gd name="connsiteX9" fmla="*/ 87057 w 820938"/>
                  <a:gd name="connsiteY9" fmla="*/ 0 h 1505086"/>
                  <a:gd name="connsiteX10" fmla="*/ 87057 w 820938"/>
                  <a:gd name="connsiteY10" fmla="*/ 1088416 h 1505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20938" h="1505086">
                    <a:moveTo>
                      <a:pt x="87057" y="1088416"/>
                    </a:moveTo>
                    <a:cubicBezTo>
                      <a:pt x="87057" y="1295701"/>
                      <a:pt x="180343" y="1434601"/>
                      <a:pt x="410450" y="1434601"/>
                    </a:cubicBezTo>
                    <a:cubicBezTo>
                      <a:pt x="623994" y="1434601"/>
                      <a:pt x="733882" y="1295692"/>
                      <a:pt x="733882" y="1088416"/>
                    </a:cubicBezTo>
                    <a:lnTo>
                      <a:pt x="733882" y="0"/>
                    </a:lnTo>
                    <a:lnTo>
                      <a:pt x="820938" y="0"/>
                    </a:lnTo>
                    <a:lnTo>
                      <a:pt x="820938" y="1071806"/>
                    </a:lnTo>
                    <a:cubicBezTo>
                      <a:pt x="820938" y="1405579"/>
                      <a:pt x="615694" y="1505086"/>
                      <a:pt x="410450" y="1505086"/>
                    </a:cubicBezTo>
                    <a:cubicBezTo>
                      <a:pt x="205244" y="1505086"/>
                      <a:pt x="0" y="1426291"/>
                      <a:pt x="0" y="1071806"/>
                    </a:cubicBezTo>
                    <a:lnTo>
                      <a:pt x="0" y="0"/>
                    </a:lnTo>
                    <a:lnTo>
                      <a:pt x="87057" y="0"/>
                    </a:lnTo>
                    <a:lnTo>
                      <a:pt x="87057" y="108841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DF1C6506-9ADF-4977-BBA2-57BF31F0E5E6}"/>
                  </a:ext>
                </a:extLst>
              </p:cNvPr>
              <p:cNvSpPr/>
              <p:nvPr/>
            </p:nvSpPr>
            <p:spPr>
              <a:xfrm>
                <a:off x="2579078" y="5384307"/>
                <a:ext cx="632304" cy="1109128"/>
              </a:xfrm>
              <a:custGeom>
                <a:avLst/>
                <a:gdLst>
                  <a:gd name="connsiteX0" fmla="*/ 10 w 632304"/>
                  <a:gd name="connsiteY0" fmla="*/ 24862 h 1109128"/>
                  <a:gd name="connsiteX1" fmla="*/ 78766 w 632304"/>
                  <a:gd name="connsiteY1" fmla="*/ 24862 h 1109128"/>
                  <a:gd name="connsiteX2" fmla="*/ 78766 w 632304"/>
                  <a:gd name="connsiteY2" fmla="*/ 188673 h 1109128"/>
                  <a:gd name="connsiteX3" fmla="*/ 82916 w 632304"/>
                  <a:gd name="connsiteY3" fmla="*/ 188673 h 1109128"/>
                  <a:gd name="connsiteX4" fmla="*/ 358645 w 632304"/>
                  <a:gd name="connsiteY4" fmla="*/ 0 h 1109128"/>
                  <a:gd name="connsiteX5" fmla="*/ 632304 w 632304"/>
                  <a:gd name="connsiteY5" fmla="*/ 292301 h 1109128"/>
                  <a:gd name="connsiteX6" fmla="*/ 632304 w 632304"/>
                  <a:gd name="connsiteY6" fmla="*/ 1109128 h 1109128"/>
                  <a:gd name="connsiteX7" fmla="*/ 553509 w 632304"/>
                  <a:gd name="connsiteY7" fmla="*/ 1109128 h 1109128"/>
                  <a:gd name="connsiteX8" fmla="*/ 553509 w 632304"/>
                  <a:gd name="connsiteY8" fmla="*/ 329623 h 1109128"/>
                  <a:gd name="connsiteX9" fmla="*/ 337924 w 632304"/>
                  <a:gd name="connsiteY9" fmla="*/ 70495 h 1109128"/>
                  <a:gd name="connsiteX10" fmla="*/ 78756 w 632304"/>
                  <a:gd name="connsiteY10" fmla="*/ 414639 h 1109128"/>
                  <a:gd name="connsiteX11" fmla="*/ 78756 w 632304"/>
                  <a:gd name="connsiteY11" fmla="*/ 1109128 h 1109128"/>
                  <a:gd name="connsiteX12" fmla="*/ 0 w 632304"/>
                  <a:gd name="connsiteY12" fmla="*/ 1109128 h 1109128"/>
                  <a:gd name="connsiteX13" fmla="*/ 0 w 632304"/>
                  <a:gd name="connsiteY13" fmla="*/ 24862 h 1109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2304" h="1109128">
                    <a:moveTo>
                      <a:pt x="10" y="24862"/>
                    </a:moveTo>
                    <a:lnTo>
                      <a:pt x="78766" y="24862"/>
                    </a:lnTo>
                    <a:lnTo>
                      <a:pt x="78766" y="188673"/>
                    </a:lnTo>
                    <a:lnTo>
                      <a:pt x="82916" y="188673"/>
                    </a:lnTo>
                    <a:cubicBezTo>
                      <a:pt x="120239" y="93277"/>
                      <a:pt x="211445" y="0"/>
                      <a:pt x="358645" y="0"/>
                    </a:cubicBezTo>
                    <a:cubicBezTo>
                      <a:pt x="512037" y="0"/>
                      <a:pt x="632304" y="87096"/>
                      <a:pt x="632304" y="292301"/>
                    </a:cubicBezTo>
                    <a:lnTo>
                      <a:pt x="632304" y="1109128"/>
                    </a:lnTo>
                    <a:lnTo>
                      <a:pt x="553509" y="1109128"/>
                    </a:lnTo>
                    <a:lnTo>
                      <a:pt x="553509" y="329623"/>
                    </a:lnTo>
                    <a:cubicBezTo>
                      <a:pt x="553509" y="136830"/>
                      <a:pt x="472683" y="70495"/>
                      <a:pt x="337924" y="70495"/>
                    </a:cubicBezTo>
                    <a:cubicBezTo>
                      <a:pt x="172072" y="70495"/>
                      <a:pt x="78756" y="225966"/>
                      <a:pt x="78756" y="414639"/>
                    </a:cubicBezTo>
                    <a:lnTo>
                      <a:pt x="78756" y="1109128"/>
                    </a:lnTo>
                    <a:lnTo>
                      <a:pt x="0" y="1109128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FDAFC553-7B20-4C47-A95F-0742F36299B9}"/>
                  </a:ext>
                </a:extLst>
              </p:cNvPr>
              <p:cNvSpPr/>
              <p:nvPr/>
            </p:nvSpPr>
            <p:spPr>
              <a:xfrm>
                <a:off x="3441537" y="5013201"/>
                <a:ext cx="78756" cy="1480223"/>
              </a:xfrm>
              <a:custGeom>
                <a:avLst/>
                <a:gdLst>
                  <a:gd name="connsiteX0" fmla="*/ 0 w 78756"/>
                  <a:gd name="connsiteY0" fmla="*/ 0 h 1480223"/>
                  <a:gd name="connsiteX1" fmla="*/ 78756 w 78756"/>
                  <a:gd name="connsiteY1" fmla="*/ 0 h 1480223"/>
                  <a:gd name="connsiteX2" fmla="*/ 78756 w 78756"/>
                  <a:gd name="connsiteY2" fmla="*/ 211475 h 1480223"/>
                  <a:gd name="connsiteX3" fmla="*/ 0 w 78756"/>
                  <a:gd name="connsiteY3" fmla="*/ 211475 h 1480223"/>
                  <a:gd name="connsiteX4" fmla="*/ 0 w 78756"/>
                  <a:gd name="connsiteY4" fmla="*/ 0 h 1480223"/>
                  <a:gd name="connsiteX5" fmla="*/ 0 w 78756"/>
                  <a:gd name="connsiteY5" fmla="*/ 395968 h 1480223"/>
                  <a:gd name="connsiteX6" fmla="*/ 78756 w 78756"/>
                  <a:gd name="connsiteY6" fmla="*/ 395968 h 1480223"/>
                  <a:gd name="connsiteX7" fmla="*/ 78756 w 78756"/>
                  <a:gd name="connsiteY7" fmla="*/ 1480224 h 1480223"/>
                  <a:gd name="connsiteX8" fmla="*/ 0 w 78756"/>
                  <a:gd name="connsiteY8" fmla="*/ 1480224 h 1480223"/>
                  <a:gd name="connsiteX9" fmla="*/ 0 w 78756"/>
                  <a:gd name="connsiteY9" fmla="*/ 395968 h 1480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223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5"/>
                    </a:lnTo>
                    <a:lnTo>
                      <a:pt x="0" y="211475"/>
                    </a:lnTo>
                    <a:lnTo>
                      <a:pt x="0" y="0"/>
                    </a:lnTo>
                    <a:close/>
                    <a:moveTo>
                      <a:pt x="0" y="395968"/>
                    </a:moveTo>
                    <a:lnTo>
                      <a:pt x="78756" y="395968"/>
                    </a:lnTo>
                    <a:lnTo>
                      <a:pt x="78756" y="1480224"/>
                    </a:lnTo>
                    <a:lnTo>
                      <a:pt x="0" y="1480224"/>
                    </a:lnTo>
                    <a:lnTo>
                      <a:pt x="0" y="39596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ihandform: Form 45">
                <a:extLst>
                  <a:ext uri="{FF2B5EF4-FFF2-40B4-BE49-F238E27FC236}">
                    <a16:creationId xmlns:a16="http://schemas.microsoft.com/office/drawing/2014/main" id="{7D7ACE3B-C745-4740-8921-76D541B5EAF0}"/>
                  </a:ext>
                </a:extLst>
              </p:cNvPr>
              <p:cNvSpPr/>
              <p:nvPr/>
            </p:nvSpPr>
            <p:spPr>
              <a:xfrm>
                <a:off x="3663314" y="5409169"/>
                <a:ext cx="692447" cy="1084256"/>
              </a:xfrm>
              <a:custGeom>
                <a:avLst/>
                <a:gdLst>
                  <a:gd name="connsiteX0" fmla="*/ 304751 w 692447"/>
                  <a:gd name="connsiteY0" fmla="*/ 1084256 h 1084256"/>
                  <a:gd name="connsiteX1" fmla="*/ 0 w 692447"/>
                  <a:gd name="connsiteY1" fmla="*/ 0 h 1084256"/>
                  <a:gd name="connsiteX2" fmla="*/ 87095 w 692447"/>
                  <a:gd name="connsiteY2" fmla="*/ 0 h 1084256"/>
                  <a:gd name="connsiteX3" fmla="*/ 350374 w 692447"/>
                  <a:gd name="connsiteY3" fmla="*/ 984749 h 1084256"/>
                  <a:gd name="connsiteX4" fmla="*/ 354524 w 692447"/>
                  <a:gd name="connsiteY4" fmla="*/ 984749 h 1084256"/>
                  <a:gd name="connsiteX5" fmla="*/ 605352 w 692447"/>
                  <a:gd name="connsiteY5" fmla="*/ 0 h 1084256"/>
                  <a:gd name="connsiteX6" fmla="*/ 692448 w 692447"/>
                  <a:gd name="connsiteY6" fmla="*/ 0 h 1084256"/>
                  <a:gd name="connsiteX7" fmla="*/ 398028 w 692447"/>
                  <a:gd name="connsiteY7" fmla="*/ 1084256 h 1084256"/>
                  <a:gd name="connsiteX8" fmla="*/ 304751 w 692447"/>
                  <a:gd name="connsiteY8" fmla="*/ 1084256 h 108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2447" h="1084256">
                    <a:moveTo>
                      <a:pt x="304751" y="1084256"/>
                    </a:moveTo>
                    <a:lnTo>
                      <a:pt x="0" y="0"/>
                    </a:lnTo>
                    <a:lnTo>
                      <a:pt x="87095" y="0"/>
                    </a:lnTo>
                    <a:lnTo>
                      <a:pt x="350374" y="984749"/>
                    </a:lnTo>
                    <a:lnTo>
                      <a:pt x="354524" y="984749"/>
                    </a:lnTo>
                    <a:lnTo>
                      <a:pt x="605352" y="0"/>
                    </a:lnTo>
                    <a:lnTo>
                      <a:pt x="692448" y="0"/>
                    </a:lnTo>
                    <a:lnTo>
                      <a:pt x="398028" y="1084256"/>
                    </a:lnTo>
                    <a:lnTo>
                      <a:pt x="304751" y="108425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ihandform: Form 46">
                <a:extLst>
                  <a:ext uri="{FF2B5EF4-FFF2-40B4-BE49-F238E27FC236}">
                    <a16:creationId xmlns:a16="http://schemas.microsoft.com/office/drawing/2014/main" id="{9DE517E0-B803-4464-98CA-ABBA7D6C21F5}"/>
                  </a:ext>
                </a:extLst>
              </p:cNvPr>
              <p:cNvSpPr/>
              <p:nvPr/>
            </p:nvSpPr>
            <p:spPr>
              <a:xfrm>
                <a:off x="4463540" y="5384307"/>
                <a:ext cx="700719" cy="1133990"/>
              </a:xfrm>
              <a:custGeom>
                <a:avLst/>
                <a:gdLst>
                  <a:gd name="connsiteX0" fmla="*/ 87047 w 700719"/>
                  <a:gd name="connsiteY0" fmla="*/ 561800 h 1133990"/>
                  <a:gd name="connsiteX1" fmla="*/ 342025 w 700719"/>
                  <a:gd name="connsiteY1" fmla="*/ 1063496 h 1133990"/>
                  <a:gd name="connsiteX2" fmla="*/ 607384 w 700719"/>
                  <a:gd name="connsiteY2" fmla="*/ 754594 h 1133990"/>
                  <a:gd name="connsiteX3" fmla="*/ 686179 w 700719"/>
                  <a:gd name="connsiteY3" fmla="*/ 754594 h 1133990"/>
                  <a:gd name="connsiteX4" fmla="*/ 350336 w 700719"/>
                  <a:gd name="connsiteY4" fmla="*/ 1133991 h 1133990"/>
                  <a:gd name="connsiteX5" fmla="*/ 0 w 700719"/>
                  <a:gd name="connsiteY5" fmla="*/ 536938 h 1133990"/>
                  <a:gd name="connsiteX6" fmla="*/ 362796 w 700719"/>
                  <a:gd name="connsiteY6" fmla="*/ 0 h 1133990"/>
                  <a:gd name="connsiteX7" fmla="*/ 700719 w 700719"/>
                  <a:gd name="connsiteY7" fmla="*/ 561810 h 1133990"/>
                  <a:gd name="connsiteX8" fmla="*/ 87047 w 700719"/>
                  <a:gd name="connsiteY8" fmla="*/ 561810 h 1133990"/>
                  <a:gd name="connsiteX9" fmla="*/ 613614 w 700719"/>
                  <a:gd name="connsiteY9" fmla="*/ 491306 h 1133990"/>
                  <a:gd name="connsiteX10" fmla="*/ 358636 w 700719"/>
                  <a:gd name="connsiteY10" fmla="*/ 70476 h 1133990"/>
                  <a:gd name="connsiteX11" fmla="*/ 87057 w 700719"/>
                  <a:gd name="connsiteY11" fmla="*/ 491306 h 1133990"/>
                  <a:gd name="connsiteX12" fmla="*/ 613614 w 700719"/>
                  <a:gd name="connsiteY12" fmla="*/ 491306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719" h="1133990">
                    <a:moveTo>
                      <a:pt x="87047" y="561800"/>
                    </a:moveTo>
                    <a:cubicBezTo>
                      <a:pt x="87047" y="735952"/>
                      <a:pt x="89127" y="1063496"/>
                      <a:pt x="342025" y="1063496"/>
                    </a:cubicBezTo>
                    <a:cubicBezTo>
                      <a:pt x="570062" y="1063496"/>
                      <a:pt x="607384" y="835459"/>
                      <a:pt x="607384" y="754594"/>
                    </a:cubicBezTo>
                    <a:lnTo>
                      <a:pt x="686179" y="754594"/>
                    </a:lnTo>
                    <a:cubicBezTo>
                      <a:pt x="686179" y="920446"/>
                      <a:pt x="594972" y="1133991"/>
                      <a:pt x="350336" y="1133991"/>
                    </a:cubicBezTo>
                    <a:cubicBezTo>
                      <a:pt x="70446" y="1133991"/>
                      <a:pt x="0" y="905954"/>
                      <a:pt x="0" y="536938"/>
                    </a:cubicBezTo>
                    <a:cubicBezTo>
                      <a:pt x="0" y="205245"/>
                      <a:pt x="118149" y="0"/>
                      <a:pt x="362796" y="0"/>
                    </a:cubicBezTo>
                    <a:cubicBezTo>
                      <a:pt x="617774" y="0"/>
                      <a:pt x="700719" y="211475"/>
                      <a:pt x="700719" y="561810"/>
                    </a:cubicBezTo>
                    <a:lnTo>
                      <a:pt x="87047" y="561810"/>
                    </a:lnTo>
                    <a:close/>
                    <a:moveTo>
                      <a:pt x="613614" y="491306"/>
                    </a:moveTo>
                    <a:cubicBezTo>
                      <a:pt x="613614" y="294362"/>
                      <a:pt x="582522" y="70476"/>
                      <a:pt x="358636" y="70476"/>
                    </a:cubicBezTo>
                    <a:cubicBezTo>
                      <a:pt x="118149" y="70476"/>
                      <a:pt x="87057" y="350365"/>
                      <a:pt x="87057" y="491306"/>
                    </a:cubicBezTo>
                    <a:lnTo>
                      <a:pt x="613614" y="491306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8828CF39-92D3-4D6D-A180-FE0DB042B955}"/>
                  </a:ext>
                </a:extLst>
              </p:cNvPr>
              <p:cNvSpPr/>
              <p:nvPr/>
            </p:nvSpPr>
            <p:spPr>
              <a:xfrm>
                <a:off x="5344622" y="5384307"/>
                <a:ext cx="400108" cy="1109118"/>
              </a:xfrm>
              <a:custGeom>
                <a:avLst/>
                <a:gdLst>
                  <a:gd name="connsiteX0" fmla="*/ 0 w 400108"/>
                  <a:gd name="connsiteY0" fmla="*/ 24862 h 1109118"/>
                  <a:gd name="connsiteX1" fmla="*/ 78756 w 400108"/>
                  <a:gd name="connsiteY1" fmla="*/ 24862 h 1109118"/>
                  <a:gd name="connsiteX2" fmla="*/ 78756 w 400108"/>
                  <a:gd name="connsiteY2" fmla="*/ 213545 h 1109118"/>
                  <a:gd name="connsiteX3" fmla="*/ 82906 w 400108"/>
                  <a:gd name="connsiteY3" fmla="*/ 213545 h 1109118"/>
                  <a:gd name="connsiteX4" fmla="*/ 354485 w 400108"/>
                  <a:gd name="connsiteY4" fmla="*/ 0 h 1109118"/>
                  <a:gd name="connsiteX5" fmla="*/ 400108 w 400108"/>
                  <a:gd name="connsiteY5" fmla="*/ 0 h 1109118"/>
                  <a:gd name="connsiteX6" fmla="*/ 400108 w 400108"/>
                  <a:gd name="connsiteY6" fmla="*/ 70485 h 1109118"/>
                  <a:gd name="connsiteX7" fmla="*/ 354485 w 400108"/>
                  <a:gd name="connsiteY7" fmla="*/ 70485 h 1109118"/>
                  <a:gd name="connsiteX8" fmla="*/ 78756 w 400108"/>
                  <a:gd name="connsiteY8" fmla="*/ 420859 h 1109118"/>
                  <a:gd name="connsiteX9" fmla="*/ 78756 w 400108"/>
                  <a:gd name="connsiteY9" fmla="*/ 1109118 h 1109118"/>
                  <a:gd name="connsiteX10" fmla="*/ 0 w 400108"/>
                  <a:gd name="connsiteY10" fmla="*/ 1109118 h 1109118"/>
                  <a:gd name="connsiteX11" fmla="*/ 0 w 400108"/>
                  <a:gd name="connsiteY11" fmla="*/ 24862 h 11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0108" h="1109118">
                    <a:moveTo>
                      <a:pt x="0" y="24862"/>
                    </a:moveTo>
                    <a:lnTo>
                      <a:pt x="78756" y="24862"/>
                    </a:lnTo>
                    <a:lnTo>
                      <a:pt x="78756" y="213545"/>
                    </a:lnTo>
                    <a:lnTo>
                      <a:pt x="82906" y="213545"/>
                    </a:lnTo>
                    <a:cubicBezTo>
                      <a:pt x="122299" y="89166"/>
                      <a:pt x="211436" y="0"/>
                      <a:pt x="354485" y="0"/>
                    </a:cubicBezTo>
                    <a:lnTo>
                      <a:pt x="400108" y="0"/>
                    </a:lnTo>
                    <a:lnTo>
                      <a:pt x="400108" y="70485"/>
                    </a:lnTo>
                    <a:lnTo>
                      <a:pt x="354485" y="70485"/>
                    </a:lnTo>
                    <a:cubicBezTo>
                      <a:pt x="169992" y="70485"/>
                      <a:pt x="78756" y="242557"/>
                      <a:pt x="78756" y="420859"/>
                    </a:cubicBezTo>
                    <a:lnTo>
                      <a:pt x="78756" y="1109118"/>
                    </a:lnTo>
                    <a:lnTo>
                      <a:pt x="0" y="1109118"/>
                    </a:lnTo>
                    <a:lnTo>
                      <a:pt x="0" y="24862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268AD51C-8697-4F20-9BB8-03D4C63F1697}"/>
                  </a:ext>
                </a:extLst>
              </p:cNvPr>
              <p:cNvSpPr/>
              <p:nvPr/>
            </p:nvSpPr>
            <p:spPr>
              <a:xfrm>
                <a:off x="5796583" y="5384307"/>
                <a:ext cx="634345" cy="1133990"/>
              </a:xfrm>
              <a:custGeom>
                <a:avLst/>
                <a:gdLst>
                  <a:gd name="connsiteX0" fmla="*/ 522408 w 634345"/>
                  <a:gd name="connsiteY0" fmla="*/ 329614 h 1133990"/>
                  <a:gd name="connsiteX1" fmla="*/ 522408 w 634345"/>
                  <a:gd name="connsiteY1" fmla="*/ 298521 h 1133990"/>
                  <a:gd name="connsiteX2" fmla="*/ 319243 w 634345"/>
                  <a:gd name="connsiteY2" fmla="*/ 70485 h 1133990"/>
                  <a:gd name="connsiteX3" fmla="*/ 109849 w 634345"/>
                  <a:gd name="connsiteY3" fmla="*/ 271580 h 1133990"/>
                  <a:gd name="connsiteX4" fmla="*/ 271550 w 634345"/>
                  <a:gd name="connsiteY4" fmla="*/ 485124 h 1133990"/>
                  <a:gd name="connsiteX5" fmla="*/ 437402 w 634345"/>
                  <a:gd name="connsiteY5" fmla="*/ 547309 h 1133990"/>
                  <a:gd name="connsiteX6" fmla="*/ 634346 w 634345"/>
                  <a:gd name="connsiteY6" fmla="*/ 835459 h 1133990"/>
                  <a:gd name="connsiteX7" fmla="*/ 321323 w 634345"/>
                  <a:gd name="connsiteY7" fmla="*/ 1133991 h 1133990"/>
                  <a:gd name="connsiteX8" fmla="*/ 0 w 634345"/>
                  <a:gd name="connsiteY8" fmla="*/ 791917 h 1133990"/>
                  <a:gd name="connsiteX9" fmla="*/ 0 w 634345"/>
                  <a:gd name="connsiteY9" fmla="*/ 762895 h 1133990"/>
                  <a:gd name="connsiteX10" fmla="*/ 78756 w 634345"/>
                  <a:gd name="connsiteY10" fmla="*/ 762895 h 1133990"/>
                  <a:gd name="connsiteX11" fmla="*/ 78756 w 634345"/>
                  <a:gd name="connsiteY11" fmla="*/ 798137 h 1133990"/>
                  <a:gd name="connsiteX12" fmla="*/ 321323 w 634345"/>
                  <a:gd name="connsiteY12" fmla="*/ 1063496 h 1133990"/>
                  <a:gd name="connsiteX13" fmla="*/ 547279 w 634345"/>
                  <a:gd name="connsiteY13" fmla="*/ 837539 h 1133990"/>
                  <a:gd name="connsiteX14" fmla="*/ 385578 w 634345"/>
                  <a:gd name="connsiteY14" fmla="*/ 615733 h 1133990"/>
                  <a:gd name="connsiteX15" fmla="*/ 225956 w 634345"/>
                  <a:gd name="connsiteY15" fmla="*/ 551469 h 1133990"/>
                  <a:gd name="connsiteX16" fmla="*/ 22792 w 634345"/>
                  <a:gd name="connsiteY16" fmla="*/ 279889 h 1133990"/>
                  <a:gd name="connsiteX17" fmla="*/ 319243 w 634345"/>
                  <a:gd name="connsiteY17" fmla="*/ 0 h 1133990"/>
                  <a:gd name="connsiteX18" fmla="*/ 601164 w 634345"/>
                  <a:gd name="connsiteY18" fmla="*/ 296451 h 1133990"/>
                  <a:gd name="connsiteX19" fmla="*/ 601164 w 634345"/>
                  <a:gd name="connsiteY19" fmla="*/ 329623 h 1133990"/>
                  <a:gd name="connsiteX20" fmla="*/ 522408 w 634345"/>
                  <a:gd name="connsiteY20" fmla="*/ 329623 h 113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34345" h="1133990">
                    <a:moveTo>
                      <a:pt x="522408" y="329614"/>
                    </a:moveTo>
                    <a:lnTo>
                      <a:pt x="522408" y="298521"/>
                    </a:lnTo>
                    <a:cubicBezTo>
                      <a:pt x="522408" y="201085"/>
                      <a:pt x="497535" y="70485"/>
                      <a:pt x="319243" y="70485"/>
                    </a:cubicBezTo>
                    <a:cubicBezTo>
                      <a:pt x="205205" y="70485"/>
                      <a:pt x="109849" y="128520"/>
                      <a:pt x="109849" y="271580"/>
                    </a:cubicBezTo>
                    <a:cubicBezTo>
                      <a:pt x="109849" y="385617"/>
                      <a:pt x="163772" y="443652"/>
                      <a:pt x="271550" y="485124"/>
                    </a:cubicBezTo>
                    <a:lnTo>
                      <a:pt x="437402" y="547309"/>
                    </a:lnTo>
                    <a:cubicBezTo>
                      <a:pt x="568001" y="597043"/>
                      <a:pt x="634346" y="688249"/>
                      <a:pt x="634346" y="835459"/>
                    </a:cubicBezTo>
                    <a:cubicBezTo>
                      <a:pt x="634346" y="1017912"/>
                      <a:pt x="493405" y="1133991"/>
                      <a:pt x="321323" y="1133991"/>
                    </a:cubicBezTo>
                    <a:cubicBezTo>
                      <a:pt x="20722" y="1133991"/>
                      <a:pt x="0" y="918405"/>
                      <a:pt x="0" y="791917"/>
                    </a:cubicBezTo>
                    <a:lnTo>
                      <a:pt x="0" y="762895"/>
                    </a:lnTo>
                    <a:lnTo>
                      <a:pt x="78756" y="762895"/>
                    </a:lnTo>
                    <a:lnTo>
                      <a:pt x="78756" y="798137"/>
                    </a:lnTo>
                    <a:cubicBezTo>
                      <a:pt x="78756" y="951567"/>
                      <a:pt x="140941" y="1063496"/>
                      <a:pt x="321323" y="1063496"/>
                    </a:cubicBezTo>
                    <a:cubicBezTo>
                      <a:pt x="480945" y="1063496"/>
                      <a:pt x="547279" y="957758"/>
                      <a:pt x="547279" y="837539"/>
                    </a:cubicBezTo>
                    <a:cubicBezTo>
                      <a:pt x="547279" y="733882"/>
                      <a:pt x="505807" y="663387"/>
                      <a:pt x="385578" y="615733"/>
                    </a:cubicBezTo>
                    <a:lnTo>
                      <a:pt x="225956" y="551469"/>
                    </a:lnTo>
                    <a:cubicBezTo>
                      <a:pt x="91207" y="497545"/>
                      <a:pt x="22792" y="418789"/>
                      <a:pt x="22792" y="279889"/>
                    </a:cubicBezTo>
                    <a:cubicBezTo>
                      <a:pt x="22792" y="99517"/>
                      <a:pt x="147171" y="0"/>
                      <a:pt x="319243" y="0"/>
                    </a:cubicBezTo>
                    <a:cubicBezTo>
                      <a:pt x="559730" y="0"/>
                      <a:pt x="601164" y="163772"/>
                      <a:pt x="601164" y="296451"/>
                    </a:cubicBezTo>
                    <a:lnTo>
                      <a:pt x="601164" y="329623"/>
                    </a:lnTo>
                    <a:lnTo>
                      <a:pt x="522408" y="32962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9B9F5EC1-5A75-477D-816E-167FB3B2E3F7}"/>
                  </a:ext>
                </a:extLst>
              </p:cNvPr>
              <p:cNvSpPr/>
              <p:nvPr/>
            </p:nvSpPr>
            <p:spPr>
              <a:xfrm>
                <a:off x="6602991" y="5013201"/>
                <a:ext cx="78756" cy="1480223"/>
              </a:xfrm>
              <a:custGeom>
                <a:avLst/>
                <a:gdLst>
                  <a:gd name="connsiteX0" fmla="*/ 0 w 78756"/>
                  <a:gd name="connsiteY0" fmla="*/ 0 h 1480223"/>
                  <a:gd name="connsiteX1" fmla="*/ 78756 w 78756"/>
                  <a:gd name="connsiteY1" fmla="*/ 0 h 1480223"/>
                  <a:gd name="connsiteX2" fmla="*/ 78756 w 78756"/>
                  <a:gd name="connsiteY2" fmla="*/ 211475 h 1480223"/>
                  <a:gd name="connsiteX3" fmla="*/ 0 w 78756"/>
                  <a:gd name="connsiteY3" fmla="*/ 211475 h 1480223"/>
                  <a:gd name="connsiteX4" fmla="*/ 0 w 78756"/>
                  <a:gd name="connsiteY4" fmla="*/ 0 h 1480223"/>
                  <a:gd name="connsiteX5" fmla="*/ 0 w 78756"/>
                  <a:gd name="connsiteY5" fmla="*/ 395968 h 1480223"/>
                  <a:gd name="connsiteX6" fmla="*/ 78756 w 78756"/>
                  <a:gd name="connsiteY6" fmla="*/ 395968 h 1480223"/>
                  <a:gd name="connsiteX7" fmla="*/ 78756 w 78756"/>
                  <a:gd name="connsiteY7" fmla="*/ 1480224 h 1480223"/>
                  <a:gd name="connsiteX8" fmla="*/ 0 w 78756"/>
                  <a:gd name="connsiteY8" fmla="*/ 1480224 h 1480223"/>
                  <a:gd name="connsiteX9" fmla="*/ 0 w 78756"/>
                  <a:gd name="connsiteY9" fmla="*/ 395968 h 1480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756" h="1480223">
                    <a:moveTo>
                      <a:pt x="0" y="0"/>
                    </a:moveTo>
                    <a:lnTo>
                      <a:pt x="78756" y="0"/>
                    </a:lnTo>
                    <a:lnTo>
                      <a:pt x="78756" y="211475"/>
                    </a:lnTo>
                    <a:lnTo>
                      <a:pt x="0" y="211475"/>
                    </a:lnTo>
                    <a:lnTo>
                      <a:pt x="0" y="0"/>
                    </a:lnTo>
                    <a:close/>
                    <a:moveTo>
                      <a:pt x="0" y="395968"/>
                    </a:moveTo>
                    <a:lnTo>
                      <a:pt x="78756" y="395968"/>
                    </a:lnTo>
                    <a:lnTo>
                      <a:pt x="78756" y="1480224"/>
                    </a:lnTo>
                    <a:lnTo>
                      <a:pt x="0" y="1480224"/>
                    </a:lnTo>
                    <a:lnTo>
                      <a:pt x="0" y="395968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56AB1CCA-F234-4DFA-805D-F394FD3B385E}"/>
                  </a:ext>
                </a:extLst>
              </p:cNvPr>
              <p:cNvSpPr/>
              <p:nvPr/>
            </p:nvSpPr>
            <p:spPr>
              <a:xfrm>
                <a:off x="6822727" y="5087847"/>
                <a:ext cx="418759" cy="1418000"/>
              </a:xfrm>
              <a:custGeom>
                <a:avLst/>
                <a:gdLst>
                  <a:gd name="connsiteX0" fmla="*/ 0 w 418759"/>
                  <a:gd name="connsiteY0" fmla="*/ 321323 h 1418000"/>
                  <a:gd name="connsiteX1" fmla="*/ 147171 w 418759"/>
                  <a:gd name="connsiteY1" fmla="*/ 321323 h 1418000"/>
                  <a:gd name="connsiteX2" fmla="*/ 147171 w 418759"/>
                  <a:gd name="connsiteY2" fmla="*/ 0 h 1418000"/>
                  <a:gd name="connsiteX3" fmla="*/ 225966 w 418759"/>
                  <a:gd name="connsiteY3" fmla="*/ 0 h 1418000"/>
                  <a:gd name="connsiteX4" fmla="*/ 225966 w 418759"/>
                  <a:gd name="connsiteY4" fmla="*/ 321323 h 1418000"/>
                  <a:gd name="connsiteX5" fmla="*/ 406309 w 418759"/>
                  <a:gd name="connsiteY5" fmla="*/ 321323 h 1418000"/>
                  <a:gd name="connsiteX6" fmla="*/ 406309 w 418759"/>
                  <a:gd name="connsiteY6" fmla="*/ 391818 h 1418000"/>
                  <a:gd name="connsiteX7" fmla="*/ 225966 w 418759"/>
                  <a:gd name="connsiteY7" fmla="*/ 391818 h 1418000"/>
                  <a:gd name="connsiteX8" fmla="*/ 225966 w 418759"/>
                  <a:gd name="connsiteY8" fmla="*/ 1227286 h 1418000"/>
                  <a:gd name="connsiteX9" fmla="*/ 321323 w 418759"/>
                  <a:gd name="connsiteY9" fmla="*/ 1347544 h 1418000"/>
                  <a:gd name="connsiteX10" fmla="*/ 418760 w 418759"/>
                  <a:gd name="connsiteY10" fmla="*/ 1335094 h 1418000"/>
                  <a:gd name="connsiteX11" fmla="*/ 418760 w 418759"/>
                  <a:gd name="connsiteY11" fmla="*/ 1405589 h 1418000"/>
                  <a:gd name="connsiteX12" fmla="*/ 306802 w 418759"/>
                  <a:gd name="connsiteY12" fmla="*/ 1418000 h 1418000"/>
                  <a:gd name="connsiteX13" fmla="*/ 147181 w 418759"/>
                  <a:gd name="connsiteY13" fmla="*/ 1235587 h 1418000"/>
                  <a:gd name="connsiteX14" fmla="*/ 147181 w 418759"/>
                  <a:gd name="connsiteY14" fmla="*/ 391818 h 1418000"/>
                  <a:gd name="connsiteX15" fmla="*/ 10 w 418759"/>
                  <a:gd name="connsiteY15" fmla="*/ 391818 h 1418000"/>
                  <a:gd name="connsiteX16" fmla="*/ 10 w 418759"/>
                  <a:gd name="connsiteY16" fmla="*/ 321323 h 14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8759" h="1418000">
                    <a:moveTo>
                      <a:pt x="0" y="321323"/>
                    </a:moveTo>
                    <a:lnTo>
                      <a:pt x="147171" y="321323"/>
                    </a:lnTo>
                    <a:lnTo>
                      <a:pt x="147171" y="0"/>
                    </a:lnTo>
                    <a:lnTo>
                      <a:pt x="225966" y="0"/>
                    </a:lnTo>
                    <a:lnTo>
                      <a:pt x="225966" y="321323"/>
                    </a:lnTo>
                    <a:lnTo>
                      <a:pt x="406309" y="321323"/>
                    </a:lnTo>
                    <a:lnTo>
                      <a:pt x="406309" y="391818"/>
                    </a:lnTo>
                    <a:lnTo>
                      <a:pt x="225966" y="391818"/>
                    </a:lnTo>
                    <a:lnTo>
                      <a:pt x="225966" y="1227286"/>
                    </a:lnTo>
                    <a:cubicBezTo>
                      <a:pt x="225966" y="1330944"/>
                      <a:pt x="275700" y="1347544"/>
                      <a:pt x="321323" y="1347544"/>
                    </a:cubicBezTo>
                    <a:cubicBezTo>
                      <a:pt x="354495" y="1347544"/>
                      <a:pt x="383508" y="1345464"/>
                      <a:pt x="418760" y="1335094"/>
                    </a:cubicBezTo>
                    <a:lnTo>
                      <a:pt x="418760" y="1405589"/>
                    </a:lnTo>
                    <a:cubicBezTo>
                      <a:pt x="379367" y="1413889"/>
                      <a:pt x="337894" y="1418000"/>
                      <a:pt x="306802" y="1418000"/>
                    </a:cubicBezTo>
                    <a:cubicBezTo>
                      <a:pt x="194874" y="1418000"/>
                      <a:pt x="147181" y="1353736"/>
                      <a:pt x="147181" y="1235587"/>
                    </a:cubicBezTo>
                    <a:lnTo>
                      <a:pt x="147181" y="391818"/>
                    </a:lnTo>
                    <a:lnTo>
                      <a:pt x="10" y="391818"/>
                    </a:lnTo>
                    <a:lnTo>
                      <a:pt x="10" y="321323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ihandform: Form 51">
                <a:extLst>
                  <a:ext uri="{FF2B5EF4-FFF2-40B4-BE49-F238E27FC236}">
                    <a16:creationId xmlns:a16="http://schemas.microsoft.com/office/drawing/2014/main" id="{FE642114-771D-45A6-AEB6-F49BA7B2D413}"/>
                  </a:ext>
                </a:extLst>
              </p:cNvPr>
              <p:cNvSpPr/>
              <p:nvPr/>
            </p:nvSpPr>
            <p:spPr>
              <a:xfrm>
                <a:off x="7258059" y="5409160"/>
                <a:ext cx="692438" cy="1449121"/>
              </a:xfrm>
              <a:custGeom>
                <a:avLst/>
                <a:gdLst>
                  <a:gd name="connsiteX0" fmla="*/ 605343 w 692438"/>
                  <a:gd name="connsiteY0" fmla="*/ 9 h 1449121"/>
                  <a:gd name="connsiteX1" fmla="*/ 692439 w 692438"/>
                  <a:gd name="connsiteY1" fmla="*/ 9 h 1449121"/>
                  <a:gd name="connsiteX2" fmla="*/ 356595 w 692438"/>
                  <a:gd name="connsiteY2" fmla="*/ 1245957 h 1449121"/>
                  <a:gd name="connsiteX3" fmla="*/ 116108 w 692438"/>
                  <a:gd name="connsiteY3" fmla="*/ 1449122 h 1449121"/>
                  <a:gd name="connsiteX4" fmla="*/ 35243 w 692438"/>
                  <a:gd name="connsiteY4" fmla="*/ 1444972 h 1449121"/>
                  <a:gd name="connsiteX5" fmla="*/ 35243 w 692438"/>
                  <a:gd name="connsiteY5" fmla="*/ 1374487 h 1449121"/>
                  <a:gd name="connsiteX6" fmla="*/ 103657 w 692438"/>
                  <a:gd name="connsiteY6" fmla="*/ 1378637 h 1449121"/>
                  <a:gd name="connsiteX7" fmla="*/ 286110 w 692438"/>
                  <a:gd name="connsiteY7" fmla="*/ 1208635 h 1449121"/>
                  <a:gd name="connsiteX8" fmla="*/ 319282 w 692438"/>
                  <a:gd name="connsiteY8" fmla="*/ 1094597 h 1449121"/>
                  <a:gd name="connsiteX9" fmla="*/ 0 w 692438"/>
                  <a:gd name="connsiteY9" fmla="*/ 0 h 1449121"/>
                  <a:gd name="connsiteX10" fmla="*/ 87096 w 692438"/>
                  <a:gd name="connsiteY10" fmla="*/ 0 h 1449121"/>
                  <a:gd name="connsiteX11" fmla="*/ 360754 w 692438"/>
                  <a:gd name="connsiteY11" fmla="*/ 972299 h 1449121"/>
                  <a:gd name="connsiteX12" fmla="*/ 364866 w 692438"/>
                  <a:gd name="connsiteY12" fmla="*/ 972299 h 1449121"/>
                  <a:gd name="connsiteX13" fmla="*/ 605343 w 692438"/>
                  <a:gd name="connsiteY13" fmla="*/ 9 h 1449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92438" h="1449121">
                    <a:moveTo>
                      <a:pt x="605343" y="9"/>
                    </a:moveTo>
                    <a:lnTo>
                      <a:pt x="692439" y="9"/>
                    </a:lnTo>
                    <a:lnTo>
                      <a:pt x="356595" y="1245957"/>
                    </a:lnTo>
                    <a:cubicBezTo>
                      <a:pt x="315122" y="1395199"/>
                      <a:pt x="242557" y="1449122"/>
                      <a:pt x="116108" y="1449122"/>
                    </a:cubicBezTo>
                    <a:cubicBezTo>
                      <a:pt x="89166" y="1449122"/>
                      <a:pt x="62224" y="1447042"/>
                      <a:pt x="35243" y="1444972"/>
                    </a:cubicBezTo>
                    <a:lnTo>
                      <a:pt x="35243" y="1374487"/>
                    </a:lnTo>
                    <a:cubicBezTo>
                      <a:pt x="64294" y="1376567"/>
                      <a:pt x="78785" y="1378637"/>
                      <a:pt x="103657" y="1378637"/>
                    </a:cubicBezTo>
                    <a:cubicBezTo>
                      <a:pt x="205244" y="1378637"/>
                      <a:pt x="246717" y="1349615"/>
                      <a:pt x="286110" y="1208635"/>
                    </a:cubicBezTo>
                    <a:lnTo>
                      <a:pt x="319282" y="1094597"/>
                    </a:lnTo>
                    <a:lnTo>
                      <a:pt x="0" y="0"/>
                    </a:lnTo>
                    <a:lnTo>
                      <a:pt x="87096" y="0"/>
                    </a:lnTo>
                    <a:lnTo>
                      <a:pt x="360754" y="972299"/>
                    </a:lnTo>
                    <a:lnTo>
                      <a:pt x="364866" y="972299"/>
                    </a:lnTo>
                    <a:lnTo>
                      <a:pt x="605343" y="9"/>
                    </a:ln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afik 1">
              <a:extLst>
                <a:ext uri="{FF2B5EF4-FFF2-40B4-BE49-F238E27FC236}">
                  <a16:creationId xmlns:a16="http://schemas.microsoft.com/office/drawing/2014/main" id="{7D55D9D1-625C-4538-AA25-09CC8EB1F76B}"/>
                </a:ext>
              </a:extLst>
            </p:cNvPr>
            <p:cNvGrpSpPr/>
            <p:nvPr/>
          </p:nvGrpSpPr>
          <p:grpSpPr>
            <a:xfrm>
              <a:off x="8635111" y="0"/>
              <a:ext cx="2022730" cy="3925806"/>
              <a:chOff x="8635111" y="0"/>
              <a:chExt cx="2022730" cy="3925806"/>
            </a:xfrm>
            <a:solidFill>
              <a:srgbClr val="FFFFFF"/>
            </a:solidFill>
          </p:grpSpPr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BC8A875E-942E-417B-9531-05097212399A}"/>
                  </a:ext>
                </a:extLst>
              </p:cNvPr>
              <p:cNvSpPr/>
              <p:nvPr/>
            </p:nvSpPr>
            <p:spPr>
              <a:xfrm>
                <a:off x="8635111" y="0"/>
                <a:ext cx="2022730" cy="3925806"/>
              </a:xfrm>
              <a:custGeom>
                <a:avLst/>
                <a:gdLst>
                  <a:gd name="connsiteX0" fmla="*/ 2017279 w 2022730"/>
                  <a:gd name="connsiteY0" fmla="*/ 3342575 h 3925806"/>
                  <a:gd name="connsiteX1" fmla="*/ 1848307 w 2022730"/>
                  <a:gd name="connsiteY1" fmla="*/ 3046144 h 3925806"/>
                  <a:gd name="connsiteX2" fmla="*/ 1585981 w 2022730"/>
                  <a:gd name="connsiteY2" fmla="*/ 2888767 h 3925806"/>
                  <a:gd name="connsiteX3" fmla="*/ 2022731 w 2022730"/>
                  <a:gd name="connsiteY3" fmla="*/ 2062182 h 3925806"/>
                  <a:gd name="connsiteX4" fmla="*/ 2022731 w 2022730"/>
                  <a:gd name="connsiteY4" fmla="*/ 1001719 h 3925806"/>
                  <a:gd name="connsiteX5" fmla="*/ 1021003 w 2022730"/>
                  <a:gd name="connsiteY5" fmla="*/ 0 h 3925806"/>
                  <a:gd name="connsiteX6" fmla="*/ 1011147 w 2022730"/>
                  <a:gd name="connsiteY6" fmla="*/ 0 h 3925806"/>
                  <a:gd name="connsiteX7" fmla="*/ 1001719 w 2022730"/>
                  <a:gd name="connsiteY7" fmla="*/ 0 h 3925806"/>
                  <a:gd name="connsiteX8" fmla="*/ 0 w 2022730"/>
                  <a:gd name="connsiteY8" fmla="*/ 1001719 h 3925806"/>
                  <a:gd name="connsiteX9" fmla="*/ 0 w 2022730"/>
                  <a:gd name="connsiteY9" fmla="*/ 2062182 h 3925806"/>
                  <a:gd name="connsiteX10" fmla="*/ 511347 w 2022730"/>
                  <a:gd name="connsiteY10" fmla="*/ 2934555 h 3925806"/>
                  <a:gd name="connsiteX11" fmla="*/ 511191 w 2022730"/>
                  <a:gd name="connsiteY11" fmla="*/ 2934750 h 3925806"/>
                  <a:gd name="connsiteX12" fmla="*/ 1884064 w 2022730"/>
                  <a:gd name="connsiteY12" fmla="*/ 3761598 h 3925806"/>
                  <a:gd name="connsiteX13" fmla="*/ 2017279 w 2022730"/>
                  <a:gd name="connsiteY13" fmla="*/ 3925807 h 3925806"/>
                  <a:gd name="connsiteX14" fmla="*/ 2017288 w 2022730"/>
                  <a:gd name="connsiteY14" fmla="*/ 3888416 h 3925806"/>
                  <a:gd name="connsiteX15" fmla="*/ 2017288 w 2022730"/>
                  <a:gd name="connsiteY15" fmla="*/ 3342575 h 3925806"/>
                  <a:gd name="connsiteX16" fmla="*/ 1923846 w 2022730"/>
                  <a:gd name="connsiteY16" fmla="*/ 3682997 h 3925806"/>
                  <a:gd name="connsiteX17" fmla="*/ 1847976 w 2022730"/>
                  <a:gd name="connsiteY17" fmla="*/ 3621784 h 3925806"/>
                  <a:gd name="connsiteX18" fmla="*/ 580753 w 2022730"/>
                  <a:gd name="connsiteY18" fmla="*/ 2867433 h 3925806"/>
                  <a:gd name="connsiteX19" fmla="*/ 581083 w 2022730"/>
                  <a:gd name="connsiteY19" fmla="*/ 2866821 h 3925806"/>
                  <a:gd name="connsiteX20" fmla="*/ 93423 w 2022730"/>
                  <a:gd name="connsiteY20" fmla="*/ 2062182 h 3925806"/>
                  <a:gd name="connsiteX21" fmla="*/ 93423 w 2022730"/>
                  <a:gd name="connsiteY21" fmla="*/ 1001719 h 3925806"/>
                  <a:gd name="connsiteX22" fmla="*/ 1001709 w 2022730"/>
                  <a:gd name="connsiteY22" fmla="*/ 93432 h 3925806"/>
                  <a:gd name="connsiteX23" fmla="*/ 1011137 w 2022730"/>
                  <a:gd name="connsiteY23" fmla="*/ 93432 h 3925806"/>
                  <a:gd name="connsiteX24" fmla="*/ 1020992 w 2022730"/>
                  <a:gd name="connsiteY24" fmla="*/ 93432 h 3925806"/>
                  <a:gd name="connsiteX25" fmla="*/ 1929298 w 2022730"/>
                  <a:gd name="connsiteY25" fmla="*/ 1001719 h 3925806"/>
                  <a:gd name="connsiteX26" fmla="*/ 1929298 w 2022730"/>
                  <a:gd name="connsiteY26" fmla="*/ 2062182 h 3925806"/>
                  <a:gd name="connsiteX27" fmla="*/ 1496621 w 2022730"/>
                  <a:gd name="connsiteY27" fmla="*/ 2835165 h 3925806"/>
                  <a:gd name="connsiteX28" fmla="*/ 1338875 w 2022730"/>
                  <a:gd name="connsiteY28" fmla="*/ 2740527 h 3925806"/>
                  <a:gd name="connsiteX29" fmla="*/ 1778162 w 2022730"/>
                  <a:gd name="connsiteY29" fmla="*/ 2052443 h 3925806"/>
                  <a:gd name="connsiteX30" fmla="*/ 1778162 w 2022730"/>
                  <a:gd name="connsiteY30" fmla="*/ 1011468 h 3925806"/>
                  <a:gd name="connsiteX31" fmla="*/ 1018553 w 2022730"/>
                  <a:gd name="connsiteY31" fmla="*/ 251859 h 3925806"/>
                  <a:gd name="connsiteX32" fmla="*/ 1011137 w 2022730"/>
                  <a:gd name="connsiteY32" fmla="*/ 251859 h 3925806"/>
                  <a:gd name="connsiteX33" fmla="*/ 1004148 w 2022730"/>
                  <a:gd name="connsiteY33" fmla="*/ 251859 h 3925806"/>
                  <a:gd name="connsiteX34" fmla="*/ 244540 w 2022730"/>
                  <a:gd name="connsiteY34" fmla="*/ 1011468 h 3925806"/>
                  <a:gd name="connsiteX35" fmla="*/ 244540 w 2022730"/>
                  <a:gd name="connsiteY35" fmla="*/ 2052443 h 3925806"/>
                  <a:gd name="connsiteX36" fmla="*/ 613546 w 2022730"/>
                  <a:gd name="connsiteY36" fmla="*/ 2703389 h 3925806"/>
                  <a:gd name="connsiteX37" fmla="*/ 613352 w 2022730"/>
                  <a:gd name="connsiteY37" fmla="*/ 2703681 h 3925806"/>
                  <a:gd name="connsiteX38" fmla="*/ 1800498 w 2022730"/>
                  <a:gd name="connsiteY38" fmla="*/ 3418464 h 3925806"/>
                  <a:gd name="connsiteX39" fmla="*/ 1923836 w 2022730"/>
                  <a:gd name="connsiteY39" fmla="*/ 3626488 h 3925806"/>
                  <a:gd name="connsiteX40" fmla="*/ 1923836 w 2022730"/>
                  <a:gd name="connsiteY40" fmla="*/ 3682997 h 3925806"/>
                  <a:gd name="connsiteX41" fmla="*/ 1923846 w 2022730"/>
                  <a:gd name="connsiteY41" fmla="*/ 3391007 h 3925806"/>
                  <a:gd name="connsiteX42" fmla="*/ 1848162 w 2022730"/>
                  <a:gd name="connsiteY42" fmla="*/ 3329998 h 3925806"/>
                  <a:gd name="connsiteX43" fmla="*/ 700369 w 2022730"/>
                  <a:gd name="connsiteY43" fmla="*/ 2646745 h 3925806"/>
                  <a:gd name="connsiteX44" fmla="*/ 701108 w 2022730"/>
                  <a:gd name="connsiteY44" fmla="*/ 2645394 h 3925806"/>
                  <a:gd name="connsiteX45" fmla="*/ 337992 w 2022730"/>
                  <a:gd name="connsiteY45" fmla="*/ 2052453 h 3925806"/>
                  <a:gd name="connsiteX46" fmla="*/ 337992 w 2022730"/>
                  <a:gd name="connsiteY46" fmla="*/ 1011468 h 3925806"/>
                  <a:gd name="connsiteX47" fmla="*/ 1004168 w 2022730"/>
                  <a:gd name="connsiteY47" fmla="*/ 345291 h 3925806"/>
                  <a:gd name="connsiteX48" fmla="*/ 1011156 w 2022730"/>
                  <a:gd name="connsiteY48" fmla="*/ 345291 h 3925806"/>
                  <a:gd name="connsiteX49" fmla="*/ 1018573 w 2022730"/>
                  <a:gd name="connsiteY49" fmla="*/ 345291 h 3925806"/>
                  <a:gd name="connsiteX50" fmla="*/ 1684749 w 2022730"/>
                  <a:gd name="connsiteY50" fmla="*/ 1011468 h 3925806"/>
                  <a:gd name="connsiteX51" fmla="*/ 1684749 w 2022730"/>
                  <a:gd name="connsiteY51" fmla="*/ 2052443 h 3925806"/>
                  <a:gd name="connsiteX52" fmla="*/ 1239154 w 2022730"/>
                  <a:gd name="connsiteY52" fmla="*/ 2680685 h 3925806"/>
                  <a:gd name="connsiteX53" fmla="*/ 1044805 w 2022730"/>
                  <a:gd name="connsiteY53" fmla="*/ 2564091 h 3925806"/>
                  <a:gd name="connsiteX54" fmla="*/ 1533593 w 2022730"/>
                  <a:gd name="connsiteY54" fmla="*/ 2047486 h 3925806"/>
                  <a:gd name="connsiteX55" fmla="*/ 1533593 w 2022730"/>
                  <a:gd name="connsiteY55" fmla="*/ 1016415 h 3925806"/>
                  <a:gd name="connsiteX56" fmla="*/ 1016123 w 2022730"/>
                  <a:gd name="connsiteY56" fmla="*/ 498945 h 3925806"/>
                  <a:gd name="connsiteX57" fmla="*/ 1011156 w 2022730"/>
                  <a:gd name="connsiteY57" fmla="*/ 498945 h 3925806"/>
                  <a:gd name="connsiteX58" fmla="*/ 1006608 w 2022730"/>
                  <a:gd name="connsiteY58" fmla="*/ 498945 h 3925806"/>
                  <a:gd name="connsiteX59" fmla="*/ 489148 w 2022730"/>
                  <a:gd name="connsiteY59" fmla="*/ 1016415 h 3925806"/>
                  <a:gd name="connsiteX60" fmla="*/ 489148 w 2022730"/>
                  <a:gd name="connsiteY60" fmla="*/ 2047496 h 3925806"/>
                  <a:gd name="connsiteX61" fmla="*/ 717262 w 2022730"/>
                  <a:gd name="connsiteY61" fmla="*/ 2476004 h 3925806"/>
                  <a:gd name="connsiteX62" fmla="*/ 716989 w 2022730"/>
                  <a:gd name="connsiteY62" fmla="*/ 2476383 h 3925806"/>
                  <a:gd name="connsiteX63" fmla="*/ 730820 w 2022730"/>
                  <a:gd name="connsiteY63" fmla="*/ 2484684 h 3925806"/>
                  <a:gd name="connsiteX64" fmla="*/ 753204 w 2022730"/>
                  <a:gd name="connsiteY64" fmla="*/ 2498116 h 3925806"/>
                  <a:gd name="connsiteX65" fmla="*/ 1800517 w 2022730"/>
                  <a:gd name="connsiteY65" fmla="*/ 3126426 h 3925806"/>
                  <a:gd name="connsiteX66" fmla="*/ 1923856 w 2022730"/>
                  <a:gd name="connsiteY66" fmla="*/ 3342585 h 3925806"/>
                  <a:gd name="connsiteX67" fmla="*/ 1923856 w 2022730"/>
                  <a:gd name="connsiteY67" fmla="*/ 3391007 h 3925806"/>
                  <a:gd name="connsiteX68" fmla="*/ 795114 w 2022730"/>
                  <a:gd name="connsiteY68" fmla="*/ 2414316 h 3925806"/>
                  <a:gd name="connsiteX69" fmla="*/ 790459 w 2022730"/>
                  <a:gd name="connsiteY69" fmla="*/ 2411516 h 3925806"/>
                  <a:gd name="connsiteX70" fmla="*/ 582580 w 2022730"/>
                  <a:gd name="connsiteY70" fmla="*/ 2047496 h 3925806"/>
                  <a:gd name="connsiteX71" fmla="*/ 582580 w 2022730"/>
                  <a:gd name="connsiteY71" fmla="*/ 1016415 h 3925806"/>
                  <a:gd name="connsiteX72" fmla="*/ 1006608 w 2022730"/>
                  <a:gd name="connsiteY72" fmla="*/ 592377 h 3925806"/>
                  <a:gd name="connsiteX73" fmla="*/ 1011156 w 2022730"/>
                  <a:gd name="connsiteY73" fmla="*/ 592377 h 3925806"/>
                  <a:gd name="connsiteX74" fmla="*/ 1016123 w 2022730"/>
                  <a:gd name="connsiteY74" fmla="*/ 592377 h 3925806"/>
                  <a:gd name="connsiteX75" fmla="*/ 1440161 w 2022730"/>
                  <a:gd name="connsiteY75" fmla="*/ 1016415 h 3925806"/>
                  <a:gd name="connsiteX76" fmla="*/ 1440161 w 2022730"/>
                  <a:gd name="connsiteY76" fmla="*/ 2047496 h 3925806"/>
                  <a:gd name="connsiteX77" fmla="*/ 1018952 w 2022730"/>
                  <a:gd name="connsiteY77" fmla="*/ 2471388 h 3925806"/>
                  <a:gd name="connsiteX78" fmla="*/ 1016123 w 2022730"/>
                  <a:gd name="connsiteY78" fmla="*/ 2471533 h 3925806"/>
                  <a:gd name="connsiteX79" fmla="*/ 1006608 w 2022730"/>
                  <a:gd name="connsiteY79" fmla="*/ 2471533 h 3925806"/>
                  <a:gd name="connsiteX80" fmla="*/ 819296 w 2022730"/>
                  <a:gd name="connsiteY80" fmla="*/ 2427339 h 3925806"/>
                  <a:gd name="connsiteX81" fmla="*/ 795114 w 2022730"/>
                  <a:gd name="connsiteY81" fmla="*/ 2414316 h 3925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2022730" h="3925806">
                    <a:moveTo>
                      <a:pt x="2017279" y="3342575"/>
                    </a:moveTo>
                    <a:cubicBezTo>
                      <a:pt x="2017279" y="3221336"/>
                      <a:pt x="1952430" y="3107687"/>
                      <a:pt x="1848307" y="3046144"/>
                    </a:cubicBezTo>
                    <a:lnTo>
                      <a:pt x="1585981" y="2888767"/>
                    </a:lnTo>
                    <a:cubicBezTo>
                      <a:pt x="1849473" y="2708133"/>
                      <a:pt x="2022731" y="2405063"/>
                      <a:pt x="2022731" y="2062182"/>
                    </a:cubicBezTo>
                    <a:lnTo>
                      <a:pt x="2022731" y="1001719"/>
                    </a:lnTo>
                    <a:cubicBezTo>
                      <a:pt x="2022731" y="449376"/>
                      <a:pt x="1573355" y="0"/>
                      <a:pt x="1021003" y="0"/>
                    </a:cubicBezTo>
                    <a:lnTo>
                      <a:pt x="1011147" y="0"/>
                    </a:lnTo>
                    <a:lnTo>
                      <a:pt x="1001719" y="0"/>
                    </a:lnTo>
                    <a:cubicBezTo>
                      <a:pt x="449366" y="0"/>
                      <a:pt x="0" y="449376"/>
                      <a:pt x="0" y="1001719"/>
                    </a:cubicBezTo>
                    <a:lnTo>
                      <a:pt x="0" y="2062182"/>
                    </a:lnTo>
                    <a:cubicBezTo>
                      <a:pt x="0" y="2436340"/>
                      <a:pt x="206615" y="2762581"/>
                      <a:pt x="511347" y="2934555"/>
                    </a:cubicBezTo>
                    <a:cubicBezTo>
                      <a:pt x="511298" y="2934624"/>
                      <a:pt x="511240" y="2934682"/>
                      <a:pt x="511191" y="2934750"/>
                    </a:cubicBezTo>
                    <a:lnTo>
                      <a:pt x="1884064" y="3761598"/>
                    </a:lnTo>
                    <a:cubicBezTo>
                      <a:pt x="1936063" y="3792330"/>
                      <a:pt x="1988976" y="3848003"/>
                      <a:pt x="2017279" y="3925807"/>
                    </a:cubicBezTo>
                    <a:cubicBezTo>
                      <a:pt x="2017288" y="3914532"/>
                      <a:pt x="2017288" y="3902305"/>
                      <a:pt x="2017288" y="3888416"/>
                    </a:cubicBezTo>
                    <a:lnTo>
                      <a:pt x="2017288" y="3342575"/>
                    </a:lnTo>
                    <a:close/>
                    <a:moveTo>
                      <a:pt x="1923846" y="3682997"/>
                    </a:moveTo>
                    <a:cubicBezTo>
                      <a:pt x="1901783" y="3659359"/>
                      <a:pt x="1876415" y="3638589"/>
                      <a:pt x="1847976" y="3621784"/>
                    </a:cubicBezTo>
                    <a:lnTo>
                      <a:pt x="580753" y="2867433"/>
                    </a:lnTo>
                    <a:lnTo>
                      <a:pt x="581083" y="2866821"/>
                    </a:lnTo>
                    <a:cubicBezTo>
                      <a:pt x="291514" y="2714829"/>
                      <a:pt x="93423" y="2411283"/>
                      <a:pt x="93423" y="2062182"/>
                    </a:cubicBezTo>
                    <a:lnTo>
                      <a:pt x="93423" y="1001719"/>
                    </a:lnTo>
                    <a:cubicBezTo>
                      <a:pt x="93423" y="500879"/>
                      <a:pt x="500889" y="93432"/>
                      <a:pt x="1001709" y="93432"/>
                    </a:cubicBezTo>
                    <a:lnTo>
                      <a:pt x="1011137" y="93432"/>
                    </a:lnTo>
                    <a:lnTo>
                      <a:pt x="1020992" y="93432"/>
                    </a:lnTo>
                    <a:cubicBezTo>
                      <a:pt x="1521833" y="93432"/>
                      <a:pt x="1929298" y="500879"/>
                      <a:pt x="1929298" y="1001719"/>
                    </a:cubicBezTo>
                    <a:lnTo>
                      <a:pt x="1929298" y="2062182"/>
                    </a:lnTo>
                    <a:cubicBezTo>
                      <a:pt x="1929298" y="2388656"/>
                      <a:pt x="1755915" y="2675067"/>
                      <a:pt x="1496621" y="2835165"/>
                    </a:cubicBezTo>
                    <a:lnTo>
                      <a:pt x="1338875" y="2740527"/>
                    </a:lnTo>
                    <a:cubicBezTo>
                      <a:pt x="1597964" y="2619453"/>
                      <a:pt x="1778162" y="2356816"/>
                      <a:pt x="1778162" y="2052443"/>
                    </a:cubicBezTo>
                    <a:lnTo>
                      <a:pt x="1778162" y="1011468"/>
                    </a:lnTo>
                    <a:cubicBezTo>
                      <a:pt x="1778162" y="592611"/>
                      <a:pt x="1437401" y="251859"/>
                      <a:pt x="1018553" y="251859"/>
                    </a:cubicBezTo>
                    <a:lnTo>
                      <a:pt x="1011137" y="251859"/>
                    </a:lnTo>
                    <a:lnTo>
                      <a:pt x="1004148" y="251859"/>
                    </a:lnTo>
                    <a:cubicBezTo>
                      <a:pt x="585302" y="251859"/>
                      <a:pt x="244540" y="592611"/>
                      <a:pt x="244540" y="1011468"/>
                    </a:cubicBezTo>
                    <a:lnTo>
                      <a:pt x="244540" y="2052443"/>
                    </a:lnTo>
                    <a:cubicBezTo>
                      <a:pt x="244540" y="2328493"/>
                      <a:pt x="392702" y="2570399"/>
                      <a:pt x="613546" y="2703389"/>
                    </a:cubicBezTo>
                    <a:lnTo>
                      <a:pt x="613352" y="2703681"/>
                    </a:lnTo>
                    <a:lnTo>
                      <a:pt x="1800498" y="3418464"/>
                    </a:lnTo>
                    <a:cubicBezTo>
                      <a:pt x="1876571" y="3463426"/>
                      <a:pt x="1923836" y="3538120"/>
                      <a:pt x="1923836" y="3626488"/>
                    </a:cubicBezTo>
                    <a:lnTo>
                      <a:pt x="1923836" y="3682997"/>
                    </a:lnTo>
                    <a:close/>
                    <a:moveTo>
                      <a:pt x="1923846" y="3391007"/>
                    </a:moveTo>
                    <a:cubicBezTo>
                      <a:pt x="1901832" y="3367447"/>
                      <a:pt x="1876513" y="3346745"/>
                      <a:pt x="1848162" y="3329998"/>
                    </a:cubicBezTo>
                    <a:lnTo>
                      <a:pt x="700369" y="2646745"/>
                    </a:lnTo>
                    <a:lnTo>
                      <a:pt x="701108" y="2645394"/>
                    </a:lnTo>
                    <a:cubicBezTo>
                      <a:pt x="485775" y="2534885"/>
                      <a:pt x="337992" y="2310668"/>
                      <a:pt x="337992" y="2052453"/>
                    </a:cubicBezTo>
                    <a:lnTo>
                      <a:pt x="337992" y="1011468"/>
                    </a:lnTo>
                    <a:cubicBezTo>
                      <a:pt x="337992" y="644143"/>
                      <a:pt x="636834" y="345291"/>
                      <a:pt x="1004168" y="345291"/>
                    </a:cubicBezTo>
                    <a:lnTo>
                      <a:pt x="1011156" y="345291"/>
                    </a:lnTo>
                    <a:lnTo>
                      <a:pt x="1018573" y="345291"/>
                    </a:lnTo>
                    <a:cubicBezTo>
                      <a:pt x="1385897" y="345291"/>
                      <a:pt x="1684749" y="644143"/>
                      <a:pt x="1684749" y="1011468"/>
                    </a:cubicBezTo>
                    <a:lnTo>
                      <a:pt x="1684749" y="2052443"/>
                    </a:lnTo>
                    <a:cubicBezTo>
                      <a:pt x="1684749" y="2342441"/>
                      <a:pt x="1498331" y="2589430"/>
                      <a:pt x="1239154" y="2680685"/>
                    </a:cubicBezTo>
                    <a:lnTo>
                      <a:pt x="1044805" y="2564091"/>
                    </a:lnTo>
                    <a:cubicBezTo>
                      <a:pt x="1316841" y="2549153"/>
                      <a:pt x="1533593" y="2323196"/>
                      <a:pt x="1533593" y="2047486"/>
                    </a:cubicBezTo>
                    <a:lnTo>
                      <a:pt x="1533593" y="1016415"/>
                    </a:lnTo>
                    <a:cubicBezTo>
                      <a:pt x="1533593" y="731073"/>
                      <a:pt x="1301455" y="498945"/>
                      <a:pt x="1016123" y="498945"/>
                    </a:cubicBezTo>
                    <a:lnTo>
                      <a:pt x="1011156" y="498945"/>
                    </a:lnTo>
                    <a:lnTo>
                      <a:pt x="1006608" y="498945"/>
                    </a:lnTo>
                    <a:cubicBezTo>
                      <a:pt x="721276" y="498945"/>
                      <a:pt x="489148" y="731073"/>
                      <a:pt x="489148" y="1016415"/>
                    </a:cubicBezTo>
                    <a:lnTo>
                      <a:pt x="489148" y="2047496"/>
                    </a:lnTo>
                    <a:cubicBezTo>
                      <a:pt x="489148" y="2225682"/>
                      <a:pt x="579791" y="2382912"/>
                      <a:pt x="717262" y="2476004"/>
                    </a:cubicBezTo>
                    <a:lnTo>
                      <a:pt x="716989" y="2476383"/>
                    </a:lnTo>
                    <a:lnTo>
                      <a:pt x="730820" y="2484684"/>
                    </a:lnTo>
                    <a:cubicBezTo>
                      <a:pt x="738168" y="2489330"/>
                      <a:pt x="745613" y="2493830"/>
                      <a:pt x="753204" y="2498116"/>
                    </a:cubicBezTo>
                    <a:lnTo>
                      <a:pt x="1800517" y="3126426"/>
                    </a:lnTo>
                    <a:cubicBezTo>
                      <a:pt x="1876591" y="3171388"/>
                      <a:pt x="1923856" y="3254216"/>
                      <a:pt x="1923856" y="3342585"/>
                    </a:cubicBezTo>
                    <a:lnTo>
                      <a:pt x="1923856" y="3391007"/>
                    </a:lnTo>
                    <a:close/>
                    <a:moveTo>
                      <a:pt x="795114" y="2414316"/>
                    </a:moveTo>
                    <a:lnTo>
                      <a:pt x="790459" y="2411516"/>
                    </a:lnTo>
                    <a:cubicBezTo>
                      <a:pt x="666225" y="2337532"/>
                      <a:pt x="582580" y="2202297"/>
                      <a:pt x="582580" y="2047496"/>
                    </a:cubicBezTo>
                    <a:lnTo>
                      <a:pt x="582580" y="1016415"/>
                    </a:lnTo>
                    <a:cubicBezTo>
                      <a:pt x="582580" y="782605"/>
                      <a:pt x="772798" y="592377"/>
                      <a:pt x="1006608" y="592377"/>
                    </a:cubicBezTo>
                    <a:lnTo>
                      <a:pt x="1011156" y="592377"/>
                    </a:lnTo>
                    <a:lnTo>
                      <a:pt x="1016123" y="592377"/>
                    </a:lnTo>
                    <a:cubicBezTo>
                      <a:pt x="1249933" y="592377"/>
                      <a:pt x="1440161" y="782595"/>
                      <a:pt x="1440161" y="1016415"/>
                    </a:cubicBezTo>
                    <a:lnTo>
                      <a:pt x="1440161" y="2047496"/>
                    </a:lnTo>
                    <a:cubicBezTo>
                      <a:pt x="1440161" y="2280353"/>
                      <a:pt x="1251459" y="2469842"/>
                      <a:pt x="1018952" y="2471388"/>
                    </a:cubicBezTo>
                    <a:cubicBezTo>
                      <a:pt x="1017999" y="2471397"/>
                      <a:pt x="1017076" y="2471533"/>
                      <a:pt x="1016123" y="2471533"/>
                    </a:cubicBezTo>
                    <a:lnTo>
                      <a:pt x="1006608" y="2471533"/>
                    </a:lnTo>
                    <a:cubicBezTo>
                      <a:pt x="939310" y="2471533"/>
                      <a:pt x="875873" y="2455360"/>
                      <a:pt x="819296" y="2427339"/>
                    </a:cubicBezTo>
                    <a:cubicBezTo>
                      <a:pt x="811063" y="2423267"/>
                      <a:pt x="803026" y="2418884"/>
                      <a:pt x="795114" y="24143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grpSp>
            <p:nvGrpSpPr>
              <p:cNvPr id="55" name="Grafik 1">
                <a:extLst>
                  <a:ext uri="{FF2B5EF4-FFF2-40B4-BE49-F238E27FC236}">
                    <a16:creationId xmlns:a16="http://schemas.microsoft.com/office/drawing/2014/main" id="{7D55D9D1-625C-4538-AA25-09CC8EB1F76B}"/>
                  </a:ext>
                </a:extLst>
              </p:cNvPr>
              <p:cNvGrpSpPr/>
              <p:nvPr/>
            </p:nvGrpSpPr>
            <p:grpSpPr>
              <a:xfrm>
                <a:off x="9453785" y="2065369"/>
                <a:ext cx="1204018" cy="822979"/>
                <a:chOff x="9453785" y="2065369"/>
                <a:chExt cx="1204018" cy="822979"/>
              </a:xfrm>
              <a:solidFill>
                <a:srgbClr val="FFFFFF"/>
              </a:solidFill>
            </p:grpSpPr>
            <p:sp>
              <p:nvSpPr>
                <p:cNvPr id="57" name="Freihandform: Form 56">
                  <a:extLst>
                    <a:ext uri="{FF2B5EF4-FFF2-40B4-BE49-F238E27FC236}">
                      <a16:creationId xmlns:a16="http://schemas.microsoft.com/office/drawing/2014/main" id="{CB8D26F9-AD7C-42CB-B4C7-C56B92D4AB92}"/>
                    </a:ext>
                  </a:extLst>
                </p:cNvPr>
                <p:cNvSpPr/>
                <p:nvPr/>
              </p:nvSpPr>
              <p:spPr>
                <a:xfrm>
                  <a:off x="9874702" y="2065369"/>
                  <a:ext cx="538337" cy="674914"/>
                </a:xfrm>
                <a:custGeom>
                  <a:avLst/>
                  <a:gdLst>
                    <a:gd name="connsiteX0" fmla="*/ 538337 w 538337"/>
                    <a:gd name="connsiteY0" fmla="*/ 0 h 674914"/>
                    <a:gd name="connsiteX1" fmla="*/ 444886 w 538337"/>
                    <a:gd name="connsiteY1" fmla="*/ 0 h 674914"/>
                    <a:gd name="connsiteX2" fmla="*/ 0 w 538337"/>
                    <a:gd name="connsiteY2" fmla="*/ 615150 h 674914"/>
                    <a:gd name="connsiteX3" fmla="*/ 99789 w 538337"/>
                    <a:gd name="connsiteY3" fmla="*/ 674914 h 674914"/>
                    <a:gd name="connsiteX4" fmla="*/ 538337 w 538337"/>
                    <a:gd name="connsiteY4" fmla="*/ 0 h 674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8337" h="674914">
                      <a:moveTo>
                        <a:pt x="538337" y="0"/>
                      </a:moveTo>
                      <a:lnTo>
                        <a:pt x="444886" y="0"/>
                      </a:lnTo>
                      <a:cubicBezTo>
                        <a:pt x="439433" y="284205"/>
                        <a:pt x="255076" y="525129"/>
                        <a:pt x="0" y="615150"/>
                      </a:cubicBezTo>
                      <a:lnTo>
                        <a:pt x="99789" y="674914"/>
                      </a:lnTo>
                      <a:cubicBezTo>
                        <a:pt x="354923" y="555463"/>
                        <a:pt x="533313" y="298657"/>
                        <a:pt x="5383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ihandform: Form 57">
                  <a:extLst>
                    <a:ext uri="{FF2B5EF4-FFF2-40B4-BE49-F238E27FC236}">
                      <a16:creationId xmlns:a16="http://schemas.microsoft.com/office/drawing/2014/main" id="{D4A925BD-0493-4ABD-9D5B-879A4CAF0A37}"/>
                    </a:ext>
                  </a:extLst>
                </p:cNvPr>
                <p:cNvSpPr/>
                <p:nvPr/>
              </p:nvSpPr>
              <p:spPr>
                <a:xfrm>
                  <a:off x="10132295" y="2065369"/>
                  <a:ext cx="525507" cy="822979"/>
                </a:xfrm>
                <a:custGeom>
                  <a:avLst/>
                  <a:gdLst>
                    <a:gd name="connsiteX0" fmla="*/ 432066 w 525507"/>
                    <a:gd name="connsiteY0" fmla="*/ 0 h 822979"/>
                    <a:gd name="connsiteX1" fmla="*/ 0 w 525507"/>
                    <a:gd name="connsiteY1" fmla="*/ 769435 h 822979"/>
                    <a:gd name="connsiteX2" fmla="*/ 89398 w 525507"/>
                    <a:gd name="connsiteY2" fmla="*/ 822979 h 822979"/>
                    <a:gd name="connsiteX3" fmla="*/ 377404 w 525507"/>
                    <a:gd name="connsiteY3" fmla="*/ 520376 h 822979"/>
                    <a:gd name="connsiteX4" fmla="*/ 441056 w 525507"/>
                    <a:gd name="connsiteY4" fmla="*/ 399059 h 822979"/>
                    <a:gd name="connsiteX5" fmla="*/ 525508 w 525507"/>
                    <a:gd name="connsiteY5" fmla="*/ 10 h 822979"/>
                    <a:gd name="connsiteX6" fmla="*/ 432066 w 525507"/>
                    <a:gd name="connsiteY6" fmla="*/ 10 h 822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5507" h="822979">
                      <a:moveTo>
                        <a:pt x="432066" y="0"/>
                      </a:moveTo>
                      <a:cubicBezTo>
                        <a:pt x="430938" y="324909"/>
                        <a:pt x="258137" y="609794"/>
                        <a:pt x="0" y="769435"/>
                      </a:cubicBezTo>
                      <a:lnTo>
                        <a:pt x="89398" y="822979"/>
                      </a:lnTo>
                      <a:cubicBezTo>
                        <a:pt x="205235" y="743446"/>
                        <a:pt x="303566" y="640226"/>
                        <a:pt x="377404" y="520376"/>
                      </a:cubicBezTo>
                      <a:lnTo>
                        <a:pt x="441056" y="399059"/>
                      </a:lnTo>
                      <a:cubicBezTo>
                        <a:pt x="494911" y="276808"/>
                        <a:pt x="525061" y="141864"/>
                        <a:pt x="525508" y="10"/>
                      </a:cubicBezTo>
                      <a:lnTo>
                        <a:pt x="432066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ihandform: Form 58">
                  <a:extLst>
                    <a:ext uri="{FF2B5EF4-FFF2-40B4-BE49-F238E27FC236}">
                      <a16:creationId xmlns:a16="http://schemas.microsoft.com/office/drawing/2014/main" id="{56935536-C4CE-429E-A9C8-E505DB84D82F}"/>
                    </a:ext>
                  </a:extLst>
                </p:cNvPr>
                <p:cNvSpPr/>
                <p:nvPr/>
              </p:nvSpPr>
              <p:spPr>
                <a:xfrm>
                  <a:off x="9453785" y="2065369"/>
                  <a:ext cx="714462" cy="498701"/>
                </a:xfrm>
                <a:custGeom>
                  <a:avLst/>
                  <a:gdLst>
                    <a:gd name="connsiteX0" fmla="*/ 714463 w 714462"/>
                    <a:gd name="connsiteY0" fmla="*/ 0 h 498701"/>
                    <a:gd name="connsiteX1" fmla="*/ 621011 w 714462"/>
                    <a:gd name="connsiteY1" fmla="*/ 0 h 498701"/>
                    <a:gd name="connsiteX2" fmla="*/ 200248 w 714462"/>
                    <a:gd name="connsiteY2" fmla="*/ 406018 h 498701"/>
                    <a:gd name="connsiteX3" fmla="*/ 197420 w 714462"/>
                    <a:gd name="connsiteY3" fmla="*/ 406163 h 498701"/>
                    <a:gd name="connsiteX4" fmla="*/ 187905 w 714462"/>
                    <a:gd name="connsiteY4" fmla="*/ 406163 h 498701"/>
                    <a:gd name="connsiteX5" fmla="*/ 593 w 714462"/>
                    <a:gd name="connsiteY5" fmla="*/ 361969 h 498701"/>
                    <a:gd name="connsiteX6" fmla="*/ 0 w 714462"/>
                    <a:gd name="connsiteY6" fmla="*/ 363068 h 498701"/>
                    <a:gd name="connsiteX7" fmla="*/ 226462 w 714462"/>
                    <a:gd name="connsiteY7" fmla="*/ 498702 h 498701"/>
                    <a:gd name="connsiteX8" fmla="*/ 714463 w 714462"/>
                    <a:gd name="connsiteY8" fmla="*/ 0 h 498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4462" h="498701">
                      <a:moveTo>
                        <a:pt x="714463" y="0"/>
                      </a:moveTo>
                      <a:lnTo>
                        <a:pt x="621011" y="0"/>
                      </a:lnTo>
                      <a:cubicBezTo>
                        <a:pt x="611641" y="224596"/>
                        <a:pt x="426769" y="404511"/>
                        <a:pt x="200248" y="406018"/>
                      </a:cubicBezTo>
                      <a:cubicBezTo>
                        <a:pt x="199296" y="406027"/>
                        <a:pt x="198373" y="406163"/>
                        <a:pt x="197420" y="406163"/>
                      </a:cubicBezTo>
                      <a:lnTo>
                        <a:pt x="187905" y="406163"/>
                      </a:lnTo>
                      <a:cubicBezTo>
                        <a:pt x="120608" y="406163"/>
                        <a:pt x="57169" y="389990"/>
                        <a:pt x="593" y="361969"/>
                      </a:cubicBezTo>
                      <a:lnTo>
                        <a:pt x="0" y="363068"/>
                      </a:lnTo>
                      <a:lnTo>
                        <a:pt x="226462" y="498702"/>
                      </a:lnTo>
                      <a:cubicBezTo>
                        <a:pt x="492433" y="483909"/>
                        <a:pt x="705326" y="267409"/>
                        <a:pt x="71446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FE17EF6-9533-4A8B-929C-D3D499CD7EE6}"/>
              </a:ext>
            </a:extLst>
          </p:cNvPr>
          <p:cNvGrpSpPr/>
          <p:nvPr userDrawn="1"/>
        </p:nvGrpSpPr>
        <p:grpSpPr>
          <a:xfrm>
            <a:off x="3169166" y="6222068"/>
            <a:ext cx="5853669" cy="186105"/>
            <a:chOff x="5752238" y="6222068"/>
            <a:chExt cx="5853669" cy="186105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763CC90-783C-4815-9593-1DF8FB279AAC}"/>
                </a:ext>
              </a:extLst>
            </p:cNvPr>
            <p:cNvGrpSpPr/>
            <p:nvPr userDrawn="1"/>
          </p:nvGrpSpPr>
          <p:grpSpPr>
            <a:xfrm>
              <a:off x="7549244" y="6222068"/>
              <a:ext cx="1299180" cy="184666"/>
              <a:chOff x="7824100" y="6288743"/>
              <a:chExt cx="1299180" cy="184666"/>
            </a:xfrm>
          </p:grpSpPr>
          <p:sp>
            <p:nvSpPr>
              <p:cNvPr id="106" name="Text Placeholder 15">
                <a:extLst>
                  <a:ext uri="{FF2B5EF4-FFF2-40B4-BE49-F238E27FC236}">
                    <a16:creationId xmlns:a16="http://schemas.microsoft.com/office/drawing/2014/main" id="{D7A2B492-6AAB-49A8-8DA3-B0D28B7458AD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106399" y="6288743"/>
                <a:ext cx="1016881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cap="none" baseline="0" noProof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@EuroTechUA</a:t>
                </a:r>
              </a:p>
            </p:txBody>
          </p:sp>
          <p:sp>
            <p:nvSpPr>
              <p:cNvPr id="107" name="Grafik 63">
                <a:extLst>
                  <a:ext uri="{FF2B5EF4-FFF2-40B4-BE49-F238E27FC236}">
                    <a16:creationId xmlns:a16="http://schemas.microsoft.com/office/drawing/2014/main" id="{FB26548A-56CE-4160-A378-0D4DA80C37B7}"/>
                  </a:ext>
                </a:extLst>
              </p:cNvPr>
              <p:cNvSpPr/>
              <p:nvPr/>
            </p:nvSpPr>
            <p:spPr>
              <a:xfrm>
                <a:off x="7824100" y="6300333"/>
                <a:ext cx="205257" cy="166827"/>
              </a:xfrm>
              <a:custGeom>
                <a:avLst/>
                <a:gdLst>
                  <a:gd name="connsiteX0" fmla="*/ 378580 w 1205783"/>
                  <a:gd name="connsiteY0" fmla="*/ 979459 h 980027"/>
                  <a:gd name="connsiteX1" fmla="*/ 1082514 w 1205783"/>
                  <a:gd name="connsiteY1" fmla="*/ 275526 h 980027"/>
                  <a:gd name="connsiteX2" fmla="*/ 1081826 w 1205783"/>
                  <a:gd name="connsiteY2" fmla="*/ 243558 h 980027"/>
                  <a:gd name="connsiteX3" fmla="*/ 1205245 w 1205783"/>
                  <a:gd name="connsiteY3" fmla="*/ 115445 h 980027"/>
                  <a:gd name="connsiteX4" fmla="*/ 1063171 w 1205783"/>
                  <a:gd name="connsiteY4" fmla="*/ 154413 h 980027"/>
                  <a:gd name="connsiteX5" fmla="*/ 1171982 w 1205783"/>
                  <a:gd name="connsiteY5" fmla="*/ 17560 h 980027"/>
                  <a:gd name="connsiteX6" fmla="*/ 1014896 w 1205783"/>
                  <a:gd name="connsiteY6" fmla="*/ 77610 h 980027"/>
                  <a:gd name="connsiteX7" fmla="*/ 834300 w 1205783"/>
                  <a:gd name="connsiteY7" fmla="*/ -569 h 980027"/>
                  <a:gd name="connsiteX8" fmla="*/ 586895 w 1205783"/>
                  <a:gd name="connsiteY8" fmla="*/ 246795 h 980027"/>
                  <a:gd name="connsiteX9" fmla="*/ 593329 w 1205783"/>
                  <a:gd name="connsiteY9" fmla="*/ 303204 h 980027"/>
                  <a:gd name="connsiteX10" fmla="*/ 83345 w 1205783"/>
                  <a:gd name="connsiteY10" fmla="*/ 44712 h 980027"/>
                  <a:gd name="connsiteX11" fmla="*/ 49840 w 1205783"/>
                  <a:gd name="connsiteY11" fmla="*/ 169062 h 980027"/>
                  <a:gd name="connsiteX12" fmla="*/ 159946 w 1205783"/>
                  <a:gd name="connsiteY12" fmla="*/ 374989 h 980027"/>
                  <a:gd name="connsiteX13" fmla="*/ 47898 w 1205783"/>
                  <a:gd name="connsiteY13" fmla="*/ 344033 h 980027"/>
                  <a:gd name="connsiteX14" fmla="*/ 47857 w 1205783"/>
                  <a:gd name="connsiteY14" fmla="*/ 347190 h 980027"/>
                  <a:gd name="connsiteX15" fmla="*/ 246339 w 1205783"/>
                  <a:gd name="connsiteY15" fmla="*/ 589698 h 980027"/>
                  <a:gd name="connsiteX16" fmla="*/ 181109 w 1205783"/>
                  <a:gd name="connsiteY16" fmla="*/ 598398 h 980027"/>
                  <a:gd name="connsiteX17" fmla="*/ 134615 w 1205783"/>
                  <a:gd name="connsiteY17" fmla="*/ 593947 h 980027"/>
                  <a:gd name="connsiteX18" fmla="*/ 365752 w 1205783"/>
                  <a:gd name="connsiteY18" fmla="*/ 765803 h 980027"/>
                  <a:gd name="connsiteX19" fmla="*/ 58459 w 1205783"/>
                  <a:gd name="connsiteY19" fmla="*/ 871700 h 980027"/>
                  <a:gd name="connsiteX20" fmla="*/ -539 w 1205783"/>
                  <a:gd name="connsiteY20" fmla="*/ 868261 h 980027"/>
                  <a:gd name="connsiteX21" fmla="*/ 378580 w 1205783"/>
                  <a:gd name="connsiteY21" fmla="*/ 979459 h 980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05783" h="980027">
                    <a:moveTo>
                      <a:pt x="378580" y="979459"/>
                    </a:moveTo>
                    <a:cubicBezTo>
                      <a:pt x="833652" y="979459"/>
                      <a:pt x="1082514" y="602444"/>
                      <a:pt x="1082514" y="275526"/>
                    </a:cubicBezTo>
                    <a:cubicBezTo>
                      <a:pt x="1082514" y="264802"/>
                      <a:pt x="1082311" y="254160"/>
                      <a:pt x="1081826" y="243558"/>
                    </a:cubicBezTo>
                    <a:cubicBezTo>
                      <a:pt x="1130141" y="208637"/>
                      <a:pt x="1172104" y="165056"/>
                      <a:pt x="1205245" y="115445"/>
                    </a:cubicBezTo>
                    <a:cubicBezTo>
                      <a:pt x="1160935" y="135152"/>
                      <a:pt x="1113227" y="148424"/>
                      <a:pt x="1063171" y="154413"/>
                    </a:cubicBezTo>
                    <a:cubicBezTo>
                      <a:pt x="1114239" y="123781"/>
                      <a:pt x="1153449" y="75344"/>
                      <a:pt x="1171982" y="17560"/>
                    </a:cubicBezTo>
                    <a:cubicBezTo>
                      <a:pt x="1124193" y="45885"/>
                      <a:pt x="1071224" y="66482"/>
                      <a:pt x="1014896" y="77610"/>
                    </a:cubicBezTo>
                    <a:cubicBezTo>
                      <a:pt x="969737" y="29537"/>
                      <a:pt x="905478" y="-569"/>
                      <a:pt x="834300" y="-569"/>
                    </a:cubicBezTo>
                    <a:cubicBezTo>
                      <a:pt x="697689" y="-569"/>
                      <a:pt x="586895" y="110225"/>
                      <a:pt x="586895" y="246795"/>
                    </a:cubicBezTo>
                    <a:cubicBezTo>
                      <a:pt x="586895" y="266219"/>
                      <a:pt x="589080" y="285075"/>
                      <a:pt x="593329" y="303204"/>
                    </a:cubicBezTo>
                    <a:cubicBezTo>
                      <a:pt x="387685" y="292845"/>
                      <a:pt x="205388" y="194393"/>
                      <a:pt x="83345" y="44712"/>
                    </a:cubicBezTo>
                    <a:cubicBezTo>
                      <a:pt x="62101" y="81293"/>
                      <a:pt x="49840" y="123741"/>
                      <a:pt x="49840" y="169062"/>
                    </a:cubicBezTo>
                    <a:cubicBezTo>
                      <a:pt x="49840" y="254888"/>
                      <a:pt x="93502" y="330680"/>
                      <a:pt x="159946" y="374989"/>
                    </a:cubicBezTo>
                    <a:cubicBezTo>
                      <a:pt x="119359" y="373735"/>
                      <a:pt x="81241" y="362607"/>
                      <a:pt x="47898" y="344033"/>
                    </a:cubicBezTo>
                    <a:cubicBezTo>
                      <a:pt x="47857" y="345085"/>
                      <a:pt x="47857" y="346097"/>
                      <a:pt x="47857" y="347190"/>
                    </a:cubicBezTo>
                    <a:cubicBezTo>
                      <a:pt x="47857" y="467007"/>
                      <a:pt x="133117" y="567037"/>
                      <a:pt x="246339" y="589698"/>
                    </a:cubicBezTo>
                    <a:cubicBezTo>
                      <a:pt x="225540" y="595363"/>
                      <a:pt x="203689" y="598398"/>
                      <a:pt x="181109" y="598398"/>
                    </a:cubicBezTo>
                    <a:cubicBezTo>
                      <a:pt x="165206" y="598398"/>
                      <a:pt x="149668" y="596820"/>
                      <a:pt x="134615" y="593947"/>
                    </a:cubicBezTo>
                    <a:cubicBezTo>
                      <a:pt x="166097" y="692237"/>
                      <a:pt x="257427" y="763779"/>
                      <a:pt x="365752" y="765803"/>
                    </a:cubicBezTo>
                    <a:cubicBezTo>
                      <a:pt x="281059" y="832166"/>
                      <a:pt x="174392" y="871700"/>
                      <a:pt x="58459" y="871700"/>
                    </a:cubicBezTo>
                    <a:cubicBezTo>
                      <a:pt x="38510" y="871700"/>
                      <a:pt x="18803" y="870567"/>
                      <a:pt x="-539" y="868261"/>
                    </a:cubicBezTo>
                    <a:cubicBezTo>
                      <a:pt x="108838" y="938508"/>
                      <a:pt x="238853" y="979459"/>
                      <a:pt x="378580" y="979459"/>
                    </a:cubicBezTo>
                  </a:path>
                </a:pathLst>
              </a:custGeom>
              <a:solidFill>
                <a:srgbClr val="F2F2F2"/>
              </a:solidFill>
              <a:ln w="4027" cap="flat">
                <a:solidFill>
                  <a:schemeClr val="bg1">
                    <a:lumMod val="8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9" name="Gruppieren 88">
              <a:extLst>
                <a:ext uri="{FF2B5EF4-FFF2-40B4-BE49-F238E27FC236}">
                  <a16:creationId xmlns:a16="http://schemas.microsoft.com/office/drawing/2014/main" id="{F241F361-0846-48C0-B93B-86968BBDBF3B}"/>
                </a:ext>
              </a:extLst>
            </p:cNvPr>
            <p:cNvGrpSpPr/>
            <p:nvPr userDrawn="1"/>
          </p:nvGrpSpPr>
          <p:grpSpPr>
            <a:xfrm>
              <a:off x="9265729" y="6222068"/>
              <a:ext cx="2340178" cy="184666"/>
              <a:chOff x="9435909" y="6288743"/>
              <a:chExt cx="2340178" cy="184666"/>
            </a:xfrm>
          </p:grpSpPr>
          <p:sp>
            <p:nvSpPr>
              <p:cNvPr id="104" name="Freihandform: Form 103">
                <a:extLst>
                  <a:ext uri="{FF2B5EF4-FFF2-40B4-BE49-F238E27FC236}">
                    <a16:creationId xmlns:a16="http://schemas.microsoft.com/office/drawing/2014/main" id="{8E4B4735-6890-4E61-8C8B-3A7D98FFEB6F}"/>
                  </a:ext>
                </a:extLst>
              </p:cNvPr>
              <p:cNvSpPr/>
              <p:nvPr/>
            </p:nvSpPr>
            <p:spPr>
              <a:xfrm>
                <a:off x="9435909" y="6299152"/>
                <a:ext cx="168145" cy="169188"/>
              </a:xfrm>
              <a:custGeom>
                <a:avLst/>
                <a:gdLst>
                  <a:gd name="connsiteX0" fmla="*/ 388048 w 721709"/>
                  <a:gd name="connsiteY0" fmla="*/ 326526 h 726186"/>
                  <a:gd name="connsiteX1" fmla="*/ 388048 w 721709"/>
                  <a:gd name="connsiteY1" fmla="*/ 327564 h 726186"/>
                  <a:gd name="connsiteX2" fmla="*/ 387286 w 721709"/>
                  <a:gd name="connsiteY2" fmla="*/ 327564 h 726186"/>
                  <a:gd name="connsiteX3" fmla="*/ 109728 w 721709"/>
                  <a:gd name="connsiteY3" fmla="*/ 280035 h 726186"/>
                  <a:gd name="connsiteX4" fmla="*/ 109728 w 721709"/>
                  <a:gd name="connsiteY4" fmla="*/ 607981 h 726186"/>
                  <a:gd name="connsiteX5" fmla="*/ 218789 w 721709"/>
                  <a:gd name="connsiteY5" fmla="*/ 607981 h 726186"/>
                  <a:gd name="connsiteX6" fmla="*/ 218789 w 721709"/>
                  <a:gd name="connsiteY6" fmla="*/ 280035 h 726186"/>
                  <a:gd name="connsiteX7" fmla="*/ 486251 w 721709"/>
                  <a:gd name="connsiteY7" fmla="*/ 272319 h 726186"/>
                  <a:gd name="connsiteX8" fmla="*/ 400553 w 721709"/>
                  <a:gd name="connsiteY8" fmla="*/ 309489 h 726186"/>
                  <a:gd name="connsiteX9" fmla="*/ 388048 w 721709"/>
                  <a:gd name="connsiteY9" fmla="*/ 326526 h 726186"/>
                  <a:gd name="connsiteX10" fmla="*/ 388048 w 721709"/>
                  <a:gd name="connsiteY10" fmla="*/ 280034 h 726186"/>
                  <a:gd name="connsiteX11" fmla="*/ 279082 w 721709"/>
                  <a:gd name="connsiteY11" fmla="*/ 280034 h 726186"/>
                  <a:gd name="connsiteX12" fmla="*/ 279082 w 721709"/>
                  <a:gd name="connsiteY12" fmla="*/ 607980 h 726186"/>
                  <a:gd name="connsiteX13" fmla="*/ 388048 w 721709"/>
                  <a:gd name="connsiteY13" fmla="*/ 607980 h 726186"/>
                  <a:gd name="connsiteX14" fmla="*/ 388048 w 721709"/>
                  <a:gd name="connsiteY14" fmla="*/ 424814 h 726186"/>
                  <a:gd name="connsiteX15" fmla="*/ 391668 w 721709"/>
                  <a:gd name="connsiteY15" fmla="*/ 398240 h 726186"/>
                  <a:gd name="connsiteX16" fmla="*/ 447579 w 721709"/>
                  <a:gd name="connsiteY16" fmla="*/ 358330 h 726186"/>
                  <a:gd name="connsiteX17" fmla="*/ 502824 w 721709"/>
                  <a:gd name="connsiteY17" fmla="*/ 432530 h 726186"/>
                  <a:gd name="connsiteX18" fmla="*/ 502824 w 721709"/>
                  <a:gd name="connsiteY18" fmla="*/ 607980 h 726186"/>
                  <a:gd name="connsiteX19" fmla="*/ 611790 w 721709"/>
                  <a:gd name="connsiteY19" fmla="*/ 607980 h 726186"/>
                  <a:gd name="connsiteX20" fmla="*/ 611790 w 721709"/>
                  <a:gd name="connsiteY20" fmla="*/ 419957 h 726186"/>
                  <a:gd name="connsiteX21" fmla="*/ 486251 w 721709"/>
                  <a:gd name="connsiteY21" fmla="*/ 272319 h 726186"/>
                  <a:gd name="connsiteX22" fmla="*/ 164973 w 721709"/>
                  <a:gd name="connsiteY22" fmla="*/ 121920 h 726186"/>
                  <a:gd name="connsiteX23" fmla="*/ 103346 w 721709"/>
                  <a:gd name="connsiteY23" fmla="*/ 178594 h 726186"/>
                  <a:gd name="connsiteX24" fmla="*/ 163544 w 721709"/>
                  <a:gd name="connsiteY24" fmla="*/ 235268 h 726186"/>
                  <a:gd name="connsiteX25" fmla="*/ 164306 w 721709"/>
                  <a:gd name="connsiteY25" fmla="*/ 235268 h 726186"/>
                  <a:gd name="connsiteX26" fmla="*/ 225933 w 721709"/>
                  <a:gd name="connsiteY26" fmla="*/ 178594 h 726186"/>
                  <a:gd name="connsiteX27" fmla="*/ 164973 w 721709"/>
                  <a:gd name="connsiteY27" fmla="*/ 121920 h 726186"/>
                  <a:gd name="connsiteX28" fmla="*/ 53340 w 721709"/>
                  <a:gd name="connsiteY28" fmla="*/ 0 h 726186"/>
                  <a:gd name="connsiteX29" fmla="*/ 668369 w 721709"/>
                  <a:gd name="connsiteY29" fmla="*/ 0 h 726186"/>
                  <a:gd name="connsiteX30" fmla="*/ 721709 w 721709"/>
                  <a:gd name="connsiteY30" fmla="*/ 52007 h 726186"/>
                  <a:gd name="connsiteX31" fmla="*/ 721709 w 721709"/>
                  <a:gd name="connsiteY31" fmla="*/ 674180 h 726186"/>
                  <a:gd name="connsiteX32" fmla="*/ 668369 w 721709"/>
                  <a:gd name="connsiteY32" fmla="*/ 726186 h 726186"/>
                  <a:gd name="connsiteX33" fmla="*/ 53340 w 721709"/>
                  <a:gd name="connsiteY33" fmla="*/ 726186 h 726186"/>
                  <a:gd name="connsiteX34" fmla="*/ 0 w 721709"/>
                  <a:gd name="connsiteY34" fmla="*/ 674180 h 726186"/>
                  <a:gd name="connsiteX35" fmla="*/ 0 w 721709"/>
                  <a:gd name="connsiteY35" fmla="*/ 52007 h 726186"/>
                  <a:gd name="connsiteX36" fmla="*/ 53340 w 721709"/>
                  <a:gd name="connsiteY36" fmla="*/ 0 h 726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21709" h="726186">
                    <a:moveTo>
                      <a:pt x="388048" y="326526"/>
                    </a:moveTo>
                    <a:lnTo>
                      <a:pt x="388048" y="327564"/>
                    </a:lnTo>
                    <a:lnTo>
                      <a:pt x="387286" y="327564"/>
                    </a:lnTo>
                    <a:close/>
                    <a:moveTo>
                      <a:pt x="109728" y="280035"/>
                    </a:moveTo>
                    <a:lnTo>
                      <a:pt x="109728" y="607981"/>
                    </a:lnTo>
                    <a:lnTo>
                      <a:pt x="218789" y="607981"/>
                    </a:lnTo>
                    <a:lnTo>
                      <a:pt x="218789" y="280035"/>
                    </a:lnTo>
                    <a:close/>
                    <a:moveTo>
                      <a:pt x="486251" y="272319"/>
                    </a:moveTo>
                    <a:cubicBezTo>
                      <a:pt x="442175" y="272319"/>
                      <a:pt x="416636" y="290803"/>
                      <a:pt x="400553" y="309489"/>
                    </a:cubicBezTo>
                    <a:lnTo>
                      <a:pt x="388048" y="326526"/>
                    </a:lnTo>
                    <a:lnTo>
                      <a:pt x="388048" y="280034"/>
                    </a:lnTo>
                    <a:lnTo>
                      <a:pt x="279082" y="280034"/>
                    </a:lnTo>
                    <a:cubicBezTo>
                      <a:pt x="280511" y="310800"/>
                      <a:pt x="279082" y="607980"/>
                      <a:pt x="279082" y="607980"/>
                    </a:cubicBezTo>
                    <a:lnTo>
                      <a:pt x="388048" y="607980"/>
                    </a:lnTo>
                    <a:lnTo>
                      <a:pt x="388048" y="424814"/>
                    </a:lnTo>
                    <a:cubicBezTo>
                      <a:pt x="388048" y="415004"/>
                      <a:pt x="388715" y="405193"/>
                      <a:pt x="391668" y="398240"/>
                    </a:cubicBezTo>
                    <a:cubicBezTo>
                      <a:pt x="399573" y="378618"/>
                      <a:pt x="417480" y="358330"/>
                      <a:pt x="447579" y="358330"/>
                    </a:cubicBezTo>
                    <a:cubicBezTo>
                      <a:pt x="487013" y="358330"/>
                      <a:pt x="502824" y="388429"/>
                      <a:pt x="502824" y="432530"/>
                    </a:cubicBezTo>
                    <a:lnTo>
                      <a:pt x="502824" y="607980"/>
                    </a:lnTo>
                    <a:lnTo>
                      <a:pt x="611790" y="607980"/>
                    </a:lnTo>
                    <a:lnTo>
                      <a:pt x="611790" y="419957"/>
                    </a:lnTo>
                    <a:cubicBezTo>
                      <a:pt x="611790" y="319182"/>
                      <a:pt x="557974" y="272319"/>
                      <a:pt x="486251" y="272319"/>
                    </a:cubicBezTo>
                    <a:close/>
                    <a:moveTo>
                      <a:pt x="164973" y="121920"/>
                    </a:moveTo>
                    <a:cubicBezTo>
                      <a:pt x="127730" y="121920"/>
                      <a:pt x="103346" y="146399"/>
                      <a:pt x="103346" y="178594"/>
                    </a:cubicBezTo>
                    <a:cubicBezTo>
                      <a:pt x="103346" y="210026"/>
                      <a:pt x="126968" y="235268"/>
                      <a:pt x="163544" y="235268"/>
                    </a:cubicBezTo>
                    <a:lnTo>
                      <a:pt x="164306" y="235268"/>
                    </a:lnTo>
                    <a:cubicBezTo>
                      <a:pt x="202311" y="235268"/>
                      <a:pt x="225933" y="210121"/>
                      <a:pt x="225933" y="178594"/>
                    </a:cubicBezTo>
                    <a:cubicBezTo>
                      <a:pt x="225266" y="146399"/>
                      <a:pt x="202311" y="121920"/>
                      <a:pt x="164973" y="121920"/>
                    </a:cubicBezTo>
                    <a:close/>
                    <a:moveTo>
                      <a:pt x="53340" y="0"/>
                    </a:moveTo>
                    <a:lnTo>
                      <a:pt x="668369" y="0"/>
                    </a:lnTo>
                    <a:cubicBezTo>
                      <a:pt x="697802" y="0"/>
                      <a:pt x="721709" y="23336"/>
                      <a:pt x="721709" y="52007"/>
                    </a:cubicBezTo>
                    <a:lnTo>
                      <a:pt x="721709" y="674180"/>
                    </a:lnTo>
                    <a:cubicBezTo>
                      <a:pt x="721709" y="702945"/>
                      <a:pt x="697802" y="726186"/>
                      <a:pt x="668369" y="726186"/>
                    </a:cubicBezTo>
                    <a:lnTo>
                      <a:pt x="53340" y="726186"/>
                    </a:lnTo>
                    <a:cubicBezTo>
                      <a:pt x="23908" y="726186"/>
                      <a:pt x="0" y="702850"/>
                      <a:pt x="0" y="674180"/>
                    </a:cubicBezTo>
                    <a:lnTo>
                      <a:pt x="0" y="52007"/>
                    </a:lnTo>
                    <a:cubicBezTo>
                      <a:pt x="0" y="23336"/>
                      <a:pt x="23908" y="0"/>
                      <a:pt x="5334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Text Placeholder 15">
                <a:extLst>
                  <a:ext uri="{FF2B5EF4-FFF2-40B4-BE49-F238E27FC236}">
                    <a16:creationId xmlns:a16="http://schemas.microsoft.com/office/drawing/2014/main" id="{07463BD5-FFDF-41B8-A851-47998906B733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9722512" y="6288743"/>
                <a:ext cx="2053575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cap="none" baseline="0" noProof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EuroTech Universities Alliance</a:t>
                </a:r>
                <a:endParaRPr lang="en-GB" sz="1200" cap="none" baseline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E5169D27-5680-477A-B946-9E0AA5BFE1C9}"/>
                </a:ext>
              </a:extLst>
            </p:cNvPr>
            <p:cNvGrpSpPr/>
            <p:nvPr userDrawn="1"/>
          </p:nvGrpSpPr>
          <p:grpSpPr>
            <a:xfrm>
              <a:off x="5752238" y="6222068"/>
              <a:ext cx="1379701" cy="186105"/>
              <a:chOff x="5214433" y="6288743"/>
              <a:chExt cx="1379701" cy="186105"/>
            </a:xfrm>
          </p:grpSpPr>
          <p:sp>
            <p:nvSpPr>
              <p:cNvPr id="98" name="Text Placeholder 15">
                <a:extLst>
                  <a:ext uri="{FF2B5EF4-FFF2-40B4-BE49-F238E27FC236}">
                    <a16:creationId xmlns:a16="http://schemas.microsoft.com/office/drawing/2014/main" id="{4834EB6A-58C5-4815-B741-FBF387F25660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5494922" y="6288743"/>
                <a:ext cx="1099212" cy="184666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200" cap="none" baseline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www.euroteq.eu</a:t>
                </a:r>
                <a:endParaRPr lang="fr-FR" sz="1200" cap="none" baseline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EE094C15-657D-4E21-A8AD-FD6F8EA1FD6E}"/>
                  </a:ext>
                </a:extLst>
              </p:cNvPr>
              <p:cNvSpPr/>
              <p:nvPr/>
            </p:nvSpPr>
            <p:spPr>
              <a:xfrm>
                <a:off x="5214433" y="6292644"/>
                <a:ext cx="182196" cy="182204"/>
              </a:xfrm>
              <a:custGeom>
                <a:avLst/>
                <a:gdLst>
                  <a:gd name="connsiteX0" fmla="*/ 902939 w 1805878"/>
                  <a:gd name="connsiteY0" fmla="*/ 0 h 1805970"/>
                  <a:gd name="connsiteX1" fmla="*/ 0 w 1805878"/>
                  <a:gd name="connsiteY1" fmla="*/ 903032 h 1805970"/>
                  <a:gd name="connsiteX2" fmla="*/ 902939 w 1805878"/>
                  <a:gd name="connsiteY2" fmla="*/ 1805971 h 1805970"/>
                  <a:gd name="connsiteX3" fmla="*/ 1805879 w 1805878"/>
                  <a:gd name="connsiteY3" fmla="*/ 903032 h 1805970"/>
                  <a:gd name="connsiteX4" fmla="*/ 902939 w 1805878"/>
                  <a:gd name="connsiteY4" fmla="*/ 0 h 1805970"/>
                  <a:gd name="connsiteX5" fmla="*/ 1571872 w 1805878"/>
                  <a:gd name="connsiteY5" fmla="*/ 1414880 h 1805970"/>
                  <a:gd name="connsiteX6" fmla="*/ 1337866 w 1805878"/>
                  <a:gd name="connsiteY6" fmla="*/ 1297367 h 1805970"/>
                  <a:gd name="connsiteX7" fmla="*/ 1384112 w 1805878"/>
                  <a:gd name="connsiteY7" fmla="*/ 933151 h 1805970"/>
                  <a:gd name="connsiteX8" fmla="*/ 1744898 w 1805878"/>
                  <a:gd name="connsiteY8" fmla="*/ 933151 h 1805970"/>
                  <a:gd name="connsiteX9" fmla="*/ 1571872 w 1805878"/>
                  <a:gd name="connsiteY9" fmla="*/ 1414880 h 1805970"/>
                  <a:gd name="connsiteX10" fmla="*/ 60981 w 1805878"/>
                  <a:gd name="connsiteY10" fmla="*/ 933059 h 1805970"/>
                  <a:gd name="connsiteX11" fmla="*/ 421767 w 1805878"/>
                  <a:gd name="connsiteY11" fmla="*/ 933059 h 1805970"/>
                  <a:gd name="connsiteX12" fmla="*/ 468012 w 1805878"/>
                  <a:gd name="connsiteY12" fmla="*/ 1297275 h 1805970"/>
                  <a:gd name="connsiteX13" fmla="*/ 234006 w 1805878"/>
                  <a:gd name="connsiteY13" fmla="*/ 1414787 h 1805970"/>
                  <a:gd name="connsiteX14" fmla="*/ 60981 w 1805878"/>
                  <a:gd name="connsiteY14" fmla="*/ 933059 h 1805970"/>
                  <a:gd name="connsiteX15" fmla="*/ 232431 w 1805878"/>
                  <a:gd name="connsiteY15" fmla="*/ 393223 h 1805970"/>
                  <a:gd name="connsiteX16" fmla="*/ 467271 w 1805878"/>
                  <a:gd name="connsiteY16" fmla="*/ 511755 h 1805970"/>
                  <a:gd name="connsiteX17" fmla="*/ 421767 w 1805878"/>
                  <a:gd name="connsiteY17" fmla="*/ 872819 h 1805970"/>
                  <a:gd name="connsiteX18" fmla="*/ 60981 w 1805878"/>
                  <a:gd name="connsiteY18" fmla="*/ 872819 h 1805970"/>
                  <a:gd name="connsiteX19" fmla="*/ 232431 w 1805878"/>
                  <a:gd name="connsiteY19" fmla="*/ 393223 h 1805970"/>
                  <a:gd name="connsiteX20" fmla="*/ 933059 w 1805878"/>
                  <a:gd name="connsiteY20" fmla="*/ 577740 h 1805970"/>
                  <a:gd name="connsiteX21" fmla="*/ 1280593 w 1805878"/>
                  <a:gd name="connsiteY21" fmla="*/ 529642 h 1805970"/>
                  <a:gd name="connsiteX22" fmla="*/ 1323965 w 1805878"/>
                  <a:gd name="connsiteY22" fmla="*/ 872912 h 1805970"/>
                  <a:gd name="connsiteX23" fmla="*/ 933059 w 1805878"/>
                  <a:gd name="connsiteY23" fmla="*/ 872912 h 1805970"/>
                  <a:gd name="connsiteX24" fmla="*/ 933059 w 1805878"/>
                  <a:gd name="connsiteY24" fmla="*/ 577740 h 1805970"/>
                  <a:gd name="connsiteX25" fmla="*/ 933059 w 1805878"/>
                  <a:gd name="connsiteY25" fmla="*/ 517594 h 1805970"/>
                  <a:gd name="connsiteX26" fmla="*/ 933059 w 1805878"/>
                  <a:gd name="connsiteY26" fmla="*/ 62649 h 1805970"/>
                  <a:gd name="connsiteX27" fmla="*/ 1264653 w 1805878"/>
                  <a:gd name="connsiteY27" fmla="*/ 471256 h 1805970"/>
                  <a:gd name="connsiteX28" fmla="*/ 933059 w 1805878"/>
                  <a:gd name="connsiteY28" fmla="*/ 517594 h 1805970"/>
                  <a:gd name="connsiteX29" fmla="*/ 872820 w 1805878"/>
                  <a:gd name="connsiteY29" fmla="*/ 62649 h 1805970"/>
                  <a:gd name="connsiteX30" fmla="*/ 872820 w 1805878"/>
                  <a:gd name="connsiteY30" fmla="*/ 517594 h 1805970"/>
                  <a:gd name="connsiteX31" fmla="*/ 541319 w 1805878"/>
                  <a:gd name="connsiteY31" fmla="*/ 470978 h 1805970"/>
                  <a:gd name="connsiteX32" fmla="*/ 872820 w 1805878"/>
                  <a:gd name="connsiteY32" fmla="*/ 62649 h 1805970"/>
                  <a:gd name="connsiteX33" fmla="*/ 872820 w 1805878"/>
                  <a:gd name="connsiteY33" fmla="*/ 577740 h 1805970"/>
                  <a:gd name="connsiteX34" fmla="*/ 872820 w 1805878"/>
                  <a:gd name="connsiteY34" fmla="*/ 872819 h 1805970"/>
                  <a:gd name="connsiteX35" fmla="*/ 481914 w 1805878"/>
                  <a:gd name="connsiteY35" fmla="*/ 872819 h 1805970"/>
                  <a:gd name="connsiteX36" fmla="*/ 525286 w 1805878"/>
                  <a:gd name="connsiteY36" fmla="*/ 529549 h 1805970"/>
                  <a:gd name="connsiteX37" fmla="*/ 872820 w 1805878"/>
                  <a:gd name="connsiteY37" fmla="*/ 577740 h 1805970"/>
                  <a:gd name="connsiteX38" fmla="*/ 481914 w 1805878"/>
                  <a:gd name="connsiteY38" fmla="*/ 933059 h 1805970"/>
                  <a:gd name="connsiteX39" fmla="*/ 872820 w 1805878"/>
                  <a:gd name="connsiteY39" fmla="*/ 933059 h 1805970"/>
                  <a:gd name="connsiteX40" fmla="*/ 872820 w 1805878"/>
                  <a:gd name="connsiteY40" fmla="*/ 1231567 h 1805970"/>
                  <a:gd name="connsiteX41" fmla="*/ 526120 w 1805878"/>
                  <a:gd name="connsiteY41" fmla="*/ 1279480 h 1805970"/>
                  <a:gd name="connsiteX42" fmla="*/ 481914 w 1805878"/>
                  <a:gd name="connsiteY42" fmla="*/ 933059 h 1805970"/>
                  <a:gd name="connsiteX43" fmla="*/ 872820 w 1805878"/>
                  <a:gd name="connsiteY43" fmla="*/ 1291714 h 1805970"/>
                  <a:gd name="connsiteX44" fmla="*/ 872820 w 1805878"/>
                  <a:gd name="connsiteY44" fmla="*/ 1743323 h 1805970"/>
                  <a:gd name="connsiteX45" fmla="*/ 542153 w 1805878"/>
                  <a:gd name="connsiteY45" fmla="*/ 1337867 h 1805970"/>
                  <a:gd name="connsiteX46" fmla="*/ 872820 w 1805878"/>
                  <a:gd name="connsiteY46" fmla="*/ 1291714 h 1805970"/>
                  <a:gd name="connsiteX47" fmla="*/ 933059 w 1805878"/>
                  <a:gd name="connsiteY47" fmla="*/ 1743323 h 1805970"/>
                  <a:gd name="connsiteX48" fmla="*/ 933059 w 1805878"/>
                  <a:gd name="connsiteY48" fmla="*/ 1291714 h 1805970"/>
                  <a:gd name="connsiteX49" fmla="*/ 1263726 w 1805878"/>
                  <a:gd name="connsiteY49" fmla="*/ 1338052 h 1805970"/>
                  <a:gd name="connsiteX50" fmla="*/ 933059 w 1805878"/>
                  <a:gd name="connsiteY50" fmla="*/ 1743323 h 1805970"/>
                  <a:gd name="connsiteX51" fmla="*/ 933059 w 1805878"/>
                  <a:gd name="connsiteY51" fmla="*/ 1231567 h 1805970"/>
                  <a:gd name="connsiteX52" fmla="*/ 933059 w 1805878"/>
                  <a:gd name="connsiteY52" fmla="*/ 933059 h 1805970"/>
                  <a:gd name="connsiteX53" fmla="*/ 1323965 w 1805878"/>
                  <a:gd name="connsiteY53" fmla="*/ 933059 h 1805970"/>
                  <a:gd name="connsiteX54" fmla="*/ 1279759 w 1805878"/>
                  <a:gd name="connsiteY54" fmla="*/ 1279388 h 1805970"/>
                  <a:gd name="connsiteX55" fmla="*/ 933059 w 1805878"/>
                  <a:gd name="connsiteY55" fmla="*/ 1231567 h 1805970"/>
                  <a:gd name="connsiteX56" fmla="*/ 1384112 w 1805878"/>
                  <a:gd name="connsiteY56" fmla="*/ 872912 h 1805970"/>
                  <a:gd name="connsiteX57" fmla="*/ 1338608 w 1805878"/>
                  <a:gd name="connsiteY57" fmla="*/ 511848 h 1805970"/>
                  <a:gd name="connsiteX58" fmla="*/ 1573448 w 1805878"/>
                  <a:gd name="connsiteY58" fmla="*/ 393316 h 1805970"/>
                  <a:gd name="connsiteX59" fmla="*/ 1744898 w 1805878"/>
                  <a:gd name="connsiteY59" fmla="*/ 873005 h 1805970"/>
                  <a:gd name="connsiteX60" fmla="*/ 1384112 w 1805878"/>
                  <a:gd name="connsiteY60" fmla="*/ 873005 h 1805970"/>
                  <a:gd name="connsiteX61" fmla="*/ 1535173 w 1805878"/>
                  <a:gd name="connsiteY61" fmla="*/ 346607 h 1805970"/>
                  <a:gd name="connsiteX62" fmla="*/ 1322390 w 1805878"/>
                  <a:gd name="connsiteY62" fmla="*/ 453277 h 1805970"/>
                  <a:gd name="connsiteX63" fmla="*/ 1112016 w 1805878"/>
                  <a:gd name="connsiteY63" fmla="*/ 86559 h 1805970"/>
                  <a:gd name="connsiteX64" fmla="*/ 1535173 w 1805878"/>
                  <a:gd name="connsiteY64" fmla="*/ 346607 h 1805970"/>
                  <a:gd name="connsiteX65" fmla="*/ 693956 w 1805878"/>
                  <a:gd name="connsiteY65" fmla="*/ 86559 h 1805970"/>
                  <a:gd name="connsiteX66" fmla="*/ 483674 w 1805878"/>
                  <a:gd name="connsiteY66" fmla="*/ 452999 h 1805970"/>
                  <a:gd name="connsiteX67" fmla="*/ 270798 w 1805878"/>
                  <a:gd name="connsiteY67" fmla="*/ 346607 h 1805970"/>
                  <a:gd name="connsiteX68" fmla="*/ 693956 w 1805878"/>
                  <a:gd name="connsiteY68" fmla="*/ 86559 h 1805970"/>
                  <a:gd name="connsiteX69" fmla="*/ 272467 w 1805878"/>
                  <a:gd name="connsiteY69" fmla="*/ 1461403 h 1805970"/>
                  <a:gd name="connsiteX70" fmla="*/ 484416 w 1805878"/>
                  <a:gd name="connsiteY70" fmla="*/ 1355753 h 1805970"/>
                  <a:gd name="connsiteX71" fmla="*/ 693863 w 1805878"/>
                  <a:gd name="connsiteY71" fmla="*/ 1719505 h 1805970"/>
                  <a:gd name="connsiteX72" fmla="*/ 272467 w 1805878"/>
                  <a:gd name="connsiteY72" fmla="*/ 1461403 h 1805970"/>
                  <a:gd name="connsiteX73" fmla="*/ 1112016 w 1805878"/>
                  <a:gd name="connsiteY73" fmla="*/ 1719505 h 1805970"/>
                  <a:gd name="connsiteX74" fmla="*/ 1321370 w 1805878"/>
                  <a:gd name="connsiteY74" fmla="*/ 1356031 h 1805970"/>
                  <a:gd name="connsiteX75" fmla="*/ 1533412 w 1805878"/>
                  <a:gd name="connsiteY75" fmla="*/ 1461403 h 1805970"/>
                  <a:gd name="connsiteX76" fmla="*/ 1112016 w 1805878"/>
                  <a:gd name="connsiteY76" fmla="*/ 1719505 h 180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1805878" h="1805970">
                    <a:moveTo>
                      <a:pt x="902939" y="0"/>
                    </a:moveTo>
                    <a:cubicBezTo>
                      <a:pt x="405085" y="0"/>
                      <a:pt x="0" y="405086"/>
                      <a:pt x="0" y="903032"/>
                    </a:cubicBezTo>
                    <a:cubicBezTo>
                      <a:pt x="0" y="1400979"/>
                      <a:pt x="405085" y="1805971"/>
                      <a:pt x="902939" y="1805971"/>
                    </a:cubicBezTo>
                    <a:cubicBezTo>
                      <a:pt x="1400793" y="1805971"/>
                      <a:pt x="1805879" y="1400886"/>
                      <a:pt x="1805879" y="903032"/>
                    </a:cubicBezTo>
                    <a:cubicBezTo>
                      <a:pt x="1805879" y="405178"/>
                      <a:pt x="1400886" y="0"/>
                      <a:pt x="902939" y="0"/>
                    </a:cubicBezTo>
                    <a:close/>
                    <a:moveTo>
                      <a:pt x="1571872" y="1414880"/>
                    </a:moveTo>
                    <a:cubicBezTo>
                      <a:pt x="1542772" y="1392545"/>
                      <a:pt x="1465573" y="1340461"/>
                      <a:pt x="1337866" y="1297367"/>
                    </a:cubicBezTo>
                    <a:cubicBezTo>
                      <a:pt x="1365762" y="1187269"/>
                      <a:pt x="1381980" y="1064102"/>
                      <a:pt x="1384112" y="933151"/>
                    </a:cubicBezTo>
                    <a:lnTo>
                      <a:pt x="1744898" y="933151"/>
                    </a:lnTo>
                    <a:cubicBezTo>
                      <a:pt x="1738596" y="1113869"/>
                      <a:pt x="1675021" y="1280315"/>
                      <a:pt x="1571872" y="1414880"/>
                    </a:cubicBezTo>
                    <a:close/>
                    <a:moveTo>
                      <a:pt x="60981" y="933059"/>
                    </a:moveTo>
                    <a:lnTo>
                      <a:pt x="421767" y="933059"/>
                    </a:lnTo>
                    <a:cubicBezTo>
                      <a:pt x="423991" y="1064009"/>
                      <a:pt x="440210" y="1187176"/>
                      <a:pt x="468012" y="1297275"/>
                    </a:cubicBezTo>
                    <a:cubicBezTo>
                      <a:pt x="340305" y="1340368"/>
                      <a:pt x="263199" y="1392452"/>
                      <a:pt x="234006" y="1414787"/>
                    </a:cubicBezTo>
                    <a:cubicBezTo>
                      <a:pt x="130858" y="1280315"/>
                      <a:pt x="67375" y="1113869"/>
                      <a:pt x="60981" y="933059"/>
                    </a:cubicBezTo>
                    <a:close/>
                    <a:moveTo>
                      <a:pt x="232431" y="393223"/>
                    </a:moveTo>
                    <a:cubicBezTo>
                      <a:pt x="259955" y="414631"/>
                      <a:pt x="337154" y="467734"/>
                      <a:pt x="467271" y="511755"/>
                    </a:cubicBezTo>
                    <a:cubicBezTo>
                      <a:pt x="439932" y="621113"/>
                      <a:pt x="423899" y="743166"/>
                      <a:pt x="421767" y="872819"/>
                    </a:cubicBezTo>
                    <a:lnTo>
                      <a:pt x="60981" y="872819"/>
                    </a:lnTo>
                    <a:cubicBezTo>
                      <a:pt x="67283" y="693029"/>
                      <a:pt x="130209" y="527418"/>
                      <a:pt x="232431" y="393223"/>
                    </a:cubicBezTo>
                    <a:close/>
                    <a:moveTo>
                      <a:pt x="933059" y="577740"/>
                    </a:moveTo>
                    <a:cubicBezTo>
                      <a:pt x="1071794" y="575145"/>
                      <a:pt x="1187361" y="555684"/>
                      <a:pt x="1280593" y="529642"/>
                    </a:cubicBezTo>
                    <a:cubicBezTo>
                      <a:pt x="1306449" y="633809"/>
                      <a:pt x="1321741" y="750024"/>
                      <a:pt x="1323965" y="872912"/>
                    </a:cubicBezTo>
                    <a:lnTo>
                      <a:pt x="933059" y="872912"/>
                    </a:lnTo>
                    <a:lnTo>
                      <a:pt x="933059" y="577740"/>
                    </a:lnTo>
                    <a:close/>
                    <a:moveTo>
                      <a:pt x="933059" y="517594"/>
                    </a:moveTo>
                    <a:lnTo>
                      <a:pt x="933059" y="62649"/>
                    </a:lnTo>
                    <a:cubicBezTo>
                      <a:pt x="1073926" y="82667"/>
                      <a:pt x="1195794" y="241513"/>
                      <a:pt x="1264653" y="471256"/>
                    </a:cubicBezTo>
                    <a:cubicBezTo>
                      <a:pt x="1176055" y="496093"/>
                      <a:pt x="1065770" y="514999"/>
                      <a:pt x="933059" y="517594"/>
                    </a:cubicBezTo>
                    <a:close/>
                    <a:moveTo>
                      <a:pt x="872820" y="62649"/>
                    </a:moveTo>
                    <a:lnTo>
                      <a:pt x="872820" y="517594"/>
                    </a:lnTo>
                    <a:cubicBezTo>
                      <a:pt x="740386" y="514999"/>
                      <a:pt x="630009" y="496000"/>
                      <a:pt x="541319" y="470978"/>
                    </a:cubicBezTo>
                    <a:cubicBezTo>
                      <a:pt x="610177" y="241420"/>
                      <a:pt x="732045" y="82667"/>
                      <a:pt x="872820" y="62649"/>
                    </a:cubicBezTo>
                    <a:close/>
                    <a:moveTo>
                      <a:pt x="872820" y="577740"/>
                    </a:moveTo>
                    <a:lnTo>
                      <a:pt x="872820" y="872819"/>
                    </a:lnTo>
                    <a:lnTo>
                      <a:pt x="481914" y="872819"/>
                    </a:lnTo>
                    <a:cubicBezTo>
                      <a:pt x="484045" y="749932"/>
                      <a:pt x="499429" y="633716"/>
                      <a:pt x="525286" y="529549"/>
                    </a:cubicBezTo>
                    <a:cubicBezTo>
                      <a:pt x="618610" y="555684"/>
                      <a:pt x="734084" y="575238"/>
                      <a:pt x="872820" y="577740"/>
                    </a:cubicBezTo>
                    <a:close/>
                    <a:moveTo>
                      <a:pt x="481914" y="933059"/>
                    </a:moveTo>
                    <a:lnTo>
                      <a:pt x="872820" y="933059"/>
                    </a:lnTo>
                    <a:lnTo>
                      <a:pt x="872820" y="1231567"/>
                    </a:lnTo>
                    <a:cubicBezTo>
                      <a:pt x="734455" y="1234162"/>
                      <a:pt x="619166" y="1253531"/>
                      <a:pt x="526120" y="1279480"/>
                    </a:cubicBezTo>
                    <a:cubicBezTo>
                      <a:pt x="499800" y="1174479"/>
                      <a:pt x="484138" y="1057244"/>
                      <a:pt x="481914" y="933059"/>
                    </a:cubicBezTo>
                    <a:close/>
                    <a:moveTo>
                      <a:pt x="872820" y="1291714"/>
                    </a:moveTo>
                    <a:lnTo>
                      <a:pt x="872820" y="1743323"/>
                    </a:lnTo>
                    <a:cubicBezTo>
                      <a:pt x="732601" y="1723397"/>
                      <a:pt x="611104" y="1565848"/>
                      <a:pt x="542153" y="1337867"/>
                    </a:cubicBezTo>
                    <a:cubicBezTo>
                      <a:pt x="630658" y="1313122"/>
                      <a:pt x="740572" y="1294309"/>
                      <a:pt x="872820" y="1291714"/>
                    </a:cubicBezTo>
                    <a:close/>
                    <a:moveTo>
                      <a:pt x="933059" y="1743323"/>
                    </a:moveTo>
                    <a:lnTo>
                      <a:pt x="933059" y="1291714"/>
                    </a:lnTo>
                    <a:cubicBezTo>
                      <a:pt x="1065122" y="1294309"/>
                      <a:pt x="1175128" y="1313214"/>
                      <a:pt x="1263726" y="1338052"/>
                    </a:cubicBezTo>
                    <a:cubicBezTo>
                      <a:pt x="1194682" y="1566034"/>
                      <a:pt x="1073185" y="1723490"/>
                      <a:pt x="933059" y="1743323"/>
                    </a:cubicBezTo>
                    <a:close/>
                    <a:moveTo>
                      <a:pt x="933059" y="1231567"/>
                    </a:moveTo>
                    <a:lnTo>
                      <a:pt x="933059" y="933059"/>
                    </a:lnTo>
                    <a:lnTo>
                      <a:pt x="1323965" y="933059"/>
                    </a:lnTo>
                    <a:cubicBezTo>
                      <a:pt x="1321741" y="1057152"/>
                      <a:pt x="1306078" y="1174479"/>
                      <a:pt x="1279759" y="1279388"/>
                    </a:cubicBezTo>
                    <a:cubicBezTo>
                      <a:pt x="1186712" y="1253531"/>
                      <a:pt x="1071424" y="1234162"/>
                      <a:pt x="933059" y="1231567"/>
                    </a:cubicBezTo>
                    <a:close/>
                    <a:moveTo>
                      <a:pt x="1384112" y="872912"/>
                    </a:moveTo>
                    <a:cubicBezTo>
                      <a:pt x="1381980" y="743166"/>
                      <a:pt x="1365947" y="621113"/>
                      <a:pt x="1338608" y="511848"/>
                    </a:cubicBezTo>
                    <a:cubicBezTo>
                      <a:pt x="1468817" y="467827"/>
                      <a:pt x="1545923" y="414631"/>
                      <a:pt x="1573448" y="393316"/>
                    </a:cubicBezTo>
                    <a:cubicBezTo>
                      <a:pt x="1675762" y="527510"/>
                      <a:pt x="1738596" y="693122"/>
                      <a:pt x="1744898" y="873005"/>
                    </a:cubicBezTo>
                    <a:lnTo>
                      <a:pt x="1384112" y="873005"/>
                    </a:lnTo>
                    <a:close/>
                    <a:moveTo>
                      <a:pt x="1535173" y="346607"/>
                    </a:moveTo>
                    <a:cubicBezTo>
                      <a:pt x="1510799" y="365142"/>
                      <a:pt x="1440458" y="412778"/>
                      <a:pt x="1322390" y="453277"/>
                    </a:cubicBezTo>
                    <a:cubicBezTo>
                      <a:pt x="1274383" y="293412"/>
                      <a:pt x="1201077" y="165148"/>
                      <a:pt x="1112016" y="86559"/>
                    </a:cubicBezTo>
                    <a:cubicBezTo>
                      <a:pt x="1278369" y="129097"/>
                      <a:pt x="1424981" y="221495"/>
                      <a:pt x="1535173" y="346607"/>
                    </a:cubicBezTo>
                    <a:close/>
                    <a:moveTo>
                      <a:pt x="693956" y="86559"/>
                    </a:moveTo>
                    <a:cubicBezTo>
                      <a:pt x="604894" y="165148"/>
                      <a:pt x="531680" y="293319"/>
                      <a:pt x="483674" y="452999"/>
                    </a:cubicBezTo>
                    <a:cubicBezTo>
                      <a:pt x="365791" y="412500"/>
                      <a:pt x="295265" y="365050"/>
                      <a:pt x="270798" y="346607"/>
                    </a:cubicBezTo>
                    <a:cubicBezTo>
                      <a:pt x="380990" y="221495"/>
                      <a:pt x="527510" y="129097"/>
                      <a:pt x="693956" y="86559"/>
                    </a:cubicBezTo>
                    <a:close/>
                    <a:moveTo>
                      <a:pt x="272467" y="1461403"/>
                    </a:moveTo>
                    <a:cubicBezTo>
                      <a:pt x="298323" y="1442034"/>
                      <a:pt x="368293" y="1395418"/>
                      <a:pt x="484416" y="1355753"/>
                    </a:cubicBezTo>
                    <a:cubicBezTo>
                      <a:pt x="532515" y="1514228"/>
                      <a:pt x="605358" y="1641287"/>
                      <a:pt x="693863" y="1719505"/>
                    </a:cubicBezTo>
                    <a:cubicBezTo>
                      <a:pt x="528437" y="1677059"/>
                      <a:pt x="382565" y="1585496"/>
                      <a:pt x="272467" y="1461403"/>
                    </a:cubicBezTo>
                    <a:close/>
                    <a:moveTo>
                      <a:pt x="1112016" y="1719505"/>
                    </a:moveTo>
                    <a:cubicBezTo>
                      <a:pt x="1200521" y="1641379"/>
                      <a:pt x="1273364" y="1514414"/>
                      <a:pt x="1321370" y="1356031"/>
                    </a:cubicBezTo>
                    <a:cubicBezTo>
                      <a:pt x="1437122" y="1395696"/>
                      <a:pt x="1507463" y="1442127"/>
                      <a:pt x="1533412" y="1461403"/>
                    </a:cubicBezTo>
                    <a:cubicBezTo>
                      <a:pt x="1423313" y="1585496"/>
                      <a:pt x="1277442" y="1677059"/>
                      <a:pt x="1112016" y="171950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2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435DFA1E-D2F4-4046-9BD1-88D20B8D00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3875" y="3806587"/>
            <a:ext cx="3072571" cy="313350"/>
          </a:xfrm>
        </p:spPr>
        <p:txBody>
          <a:bodyPr bIns="36000" anchor="b">
            <a:spAutoFit/>
          </a:bodyPr>
          <a:lstStyle>
            <a:lvl1pPr>
              <a:buNone/>
              <a:defRPr sz="1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buNone/>
              <a:defRPr>
                <a:solidFill>
                  <a:srgbClr val="FFFFFF"/>
                </a:solidFill>
              </a:defRPr>
            </a:lvl2pPr>
            <a:lvl3pPr>
              <a:buNone/>
              <a:defRPr>
                <a:solidFill>
                  <a:srgbClr val="FFFFFF"/>
                </a:solidFill>
              </a:defRPr>
            </a:lvl3pPr>
            <a:lvl4pPr>
              <a:buNone/>
              <a:defRPr>
                <a:solidFill>
                  <a:srgbClr val="FFFFFF"/>
                </a:solidFill>
              </a:defRPr>
            </a:lvl4pPr>
            <a:lvl5pPr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/>
              <a:t>Max Mustermann</a:t>
            </a:r>
          </a:p>
        </p:txBody>
      </p:sp>
      <p:sp>
        <p:nvSpPr>
          <p:cNvPr id="75" name="Textplatzhalter 20">
            <a:extLst>
              <a:ext uri="{FF2B5EF4-FFF2-40B4-BE49-F238E27FC236}">
                <a16:creationId xmlns:a16="http://schemas.microsoft.com/office/drawing/2014/main" id="{030ED44E-48AA-4046-BB5C-A7E135F10A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3875" y="4132477"/>
            <a:ext cx="3072571" cy="528794"/>
          </a:xfrm>
        </p:spPr>
        <p:txBody>
          <a:bodyPr tIns="36000">
            <a:noAutofit/>
          </a:bodyPr>
          <a:lstStyle>
            <a:lvl1pPr algn="l">
              <a:buNone/>
              <a:defRPr sz="1600">
                <a:solidFill>
                  <a:srgbClr val="FFFFFF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buNone/>
              <a:defRPr>
                <a:solidFill>
                  <a:srgbClr val="FFFFFF"/>
                </a:solidFill>
              </a:defRPr>
            </a:lvl2pPr>
            <a:lvl3pPr>
              <a:buNone/>
              <a:defRPr>
                <a:solidFill>
                  <a:srgbClr val="FFFFFF"/>
                </a:solidFill>
              </a:defRPr>
            </a:lvl3pPr>
            <a:lvl4pPr>
              <a:buNone/>
              <a:defRPr>
                <a:solidFill>
                  <a:srgbClr val="FFFFFF"/>
                </a:solidFill>
              </a:defRPr>
            </a:lvl4pPr>
            <a:lvl5pPr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/>
              <a:t>Univeristät</a:t>
            </a:r>
          </a:p>
          <a:p>
            <a:pPr lvl="0"/>
            <a:r>
              <a:rPr lang="de-DE"/>
              <a:t>E-Mail</a:t>
            </a:r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5C0A874-4824-4128-934D-DA07E15EE471}"/>
              </a:ext>
            </a:extLst>
          </p:cNvPr>
          <p:cNvGrpSpPr/>
          <p:nvPr userDrawn="1"/>
        </p:nvGrpSpPr>
        <p:grpSpPr>
          <a:xfrm>
            <a:off x="1838313" y="5211467"/>
            <a:ext cx="8515375" cy="642318"/>
            <a:chOff x="605125" y="5211467"/>
            <a:chExt cx="8515375" cy="642318"/>
          </a:xfrm>
        </p:grpSpPr>
        <p:pic>
          <p:nvPicPr>
            <p:cNvPr id="129" name="Image 10">
              <a:extLst>
                <a:ext uri="{FF2B5EF4-FFF2-40B4-BE49-F238E27FC236}">
                  <a16:creationId xmlns:a16="http://schemas.microsoft.com/office/drawing/2014/main" id="{7D94D6EB-D256-4A25-8B4F-3DBCF946B71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4" r="87064"/>
            <a:stretch/>
          </p:blipFill>
          <p:spPr>
            <a:xfrm>
              <a:off x="2605967" y="5211467"/>
              <a:ext cx="536500" cy="642318"/>
            </a:xfrm>
            <a:prstGeom prst="rect">
              <a:avLst/>
            </a:prstGeom>
          </p:spPr>
        </p:pic>
        <p:pic>
          <p:nvPicPr>
            <p:cNvPr id="130" name="Image 10">
              <a:extLst>
                <a:ext uri="{FF2B5EF4-FFF2-40B4-BE49-F238E27FC236}">
                  <a16:creationId xmlns:a16="http://schemas.microsoft.com/office/drawing/2014/main" id="{819E653A-4CAD-4153-B4D5-CBEDA74044C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24" r="59754"/>
            <a:stretch/>
          </p:blipFill>
          <p:spPr>
            <a:xfrm>
              <a:off x="3417696" y="5211467"/>
              <a:ext cx="512784" cy="642318"/>
            </a:xfrm>
            <a:prstGeom prst="rect">
              <a:avLst/>
            </a:prstGeom>
          </p:spPr>
        </p:pic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09BE4B57-6507-4D3D-860D-FAE16BBD9F21}"/>
                </a:ext>
              </a:extLst>
            </p:cNvPr>
            <p:cNvGrpSpPr/>
            <p:nvPr userDrawn="1"/>
          </p:nvGrpSpPr>
          <p:grpSpPr>
            <a:xfrm>
              <a:off x="4205709" y="5211467"/>
              <a:ext cx="4914791" cy="642318"/>
              <a:chOff x="6672085" y="5211467"/>
              <a:chExt cx="4914791" cy="642318"/>
            </a:xfrm>
          </p:grpSpPr>
          <p:pic>
            <p:nvPicPr>
              <p:cNvPr id="265" name="Grafik 109">
                <a:extLst>
                  <a:ext uri="{FF2B5EF4-FFF2-40B4-BE49-F238E27FC236}">
                    <a16:creationId xmlns:a16="http://schemas.microsoft.com/office/drawing/2014/main" id="{46512480-AC62-468C-BDEE-2B350A529C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8422" y="5280706"/>
                <a:ext cx="1032406" cy="503840"/>
              </a:xfrm>
              <a:prstGeom prst="rect">
                <a:avLst/>
              </a:prstGeom>
            </p:spPr>
          </p:pic>
          <p:pic>
            <p:nvPicPr>
              <p:cNvPr id="266" name="Image 10">
                <a:extLst>
                  <a:ext uri="{FF2B5EF4-FFF2-40B4-BE49-F238E27FC236}">
                    <a16:creationId xmlns:a16="http://schemas.microsoft.com/office/drawing/2014/main" id="{FE00BFC9-5857-43BB-AA8F-E15ED7E76B7D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281" r="7054"/>
              <a:stretch/>
            </p:blipFill>
            <p:spPr>
              <a:xfrm>
                <a:off x="10249283" y="5211467"/>
                <a:ext cx="1337593" cy="642318"/>
              </a:xfrm>
              <a:prstGeom prst="rect">
                <a:avLst/>
              </a:prstGeom>
            </p:spPr>
          </p:pic>
          <p:pic>
            <p:nvPicPr>
              <p:cNvPr id="267" name="Grafik 111" descr="Ein Bild, das Zeichnung enthält.&#10;&#10;Automatisch generierte Beschreibung">
                <a:extLst>
                  <a:ext uri="{FF2B5EF4-FFF2-40B4-BE49-F238E27FC236}">
                    <a16:creationId xmlns:a16="http://schemas.microsoft.com/office/drawing/2014/main" id="{B6551A06-D67A-4EAA-91AE-64DA939E86D5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864" t="21377" r="16348" b="28264"/>
              <a:stretch/>
            </p:blipFill>
            <p:spPr>
              <a:xfrm>
                <a:off x="6672085" y="5360799"/>
                <a:ext cx="611108" cy="343654"/>
              </a:xfrm>
              <a:prstGeom prst="rect">
                <a:avLst/>
              </a:prstGeom>
            </p:spPr>
          </p:pic>
          <p:pic>
            <p:nvPicPr>
              <p:cNvPr id="268" name="Image 10">
                <a:extLst>
                  <a:ext uri="{FF2B5EF4-FFF2-40B4-BE49-F238E27FC236}">
                    <a16:creationId xmlns:a16="http://schemas.microsoft.com/office/drawing/2014/main" id="{B1790622-5AFF-4AB3-A9B8-D658E2D5207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610" r="26242"/>
              <a:stretch/>
            </p:blipFill>
            <p:spPr>
              <a:xfrm>
                <a:off x="8866057" y="5211467"/>
                <a:ext cx="1108001" cy="642318"/>
              </a:xfrm>
              <a:prstGeom prst="rect">
                <a:avLst/>
              </a:prstGeom>
            </p:spPr>
          </p:pic>
        </p:grpSp>
        <p:grpSp>
          <p:nvGrpSpPr>
            <p:cNvPr id="133" name="Gruppieren 169">
              <a:extLst>
                <a:ext uri="{FF2B5EF4-FFF2-40B4-BE49-F238E27FC236}">
                  <a16:creationId xmlns:a16="http://schemas.microsoft.com/office/drawing/2014/main" id="{58A88CF0-9F58-45E5-9886-61F51D15B173}"/>
                </a:ext>
              </a:extLst>
            </p:cNvPr>
            <p:cNvGrpSpPr/>
            <p:nvPr userDrawn="1"/>
          </p:nvGrpSpPr>
          <p:grpSpPr>
            <a:xfrm>
              <a:off x="605125" y="5343525"/>
              <a:ext cx="1725613" cy="375761"/>
              <a:chOff x="4354512" y="1181100"/>
              <a:chExt cx="7344250" cy="1599247"/>
            </a:xfrm>
          </p:grpSpPr>
          <p:grpSp>
            <p:nvGrpSpPr>
              <p:cNvPr id="134" name="Gruppieren 170">
                <a:extLst>
                  <a:ext uri="{FF2B5EF4-FFF2-40B4-BE49-F238E27FC236}">
                    <a16:creationId xmlns:a16="http://schemas.microsoft.com/office/drawing/2014/main" id="{80A38937-FE86-47B7-A3AB-48BD009D9DED}"/>
                  </a:ext>
                </a:extLst>
              </p:cNvPr>
              <p:cNvGrpSpPr/>
              <p:nvPr userDrawn="1"/>
            </p:nvGrpSpPr>
            <p:grpSpPr>
              <a:xfrm>
                <a:off x="4354512" y="1181100"/>
                <a:ext cx="2360484" cy="1590198"/>
                <a:chOff x="4354516" y="1181100"/>
                <a:chExt cx="2360486" cy="1590198"/>
              </a:xfrm>
            </p:grpSpPr>
            <p:sp>
              <p:nvSpPr>
                <p:cNvPr id="251" name="Freihandform: Form 221">
                  <a:extLst>
                    <a:ext uri="{FF2B5EF4-FFF2-40B4-BE49-F238E27FC236}">
                      <a16:creationId xmlns:a16="http://schemas.microsoft.com/office/drawing/2014/main" id="{576E963C-3B22-40E3-A8B4-DABF4D1F2E5B}"/>
                    </a:ext>
                  </a:extLst>
                </p:cNvPr>
                <p:cNvSpPr/>
                <p:nvPr userDrawn="1"/>
              </p:nvSpPr>
              <p:spPr>
                <a:xfrm>
                  <a:off x="4354512" y="1181100"/>
                  <a:ext cx="2360485" cy="1590198"/>
                </a:xfrm>
                <a:custGeom>
                  <a:avLst/>
                  <a:gdLst>
                    <a:gd name="connsiteX0" fmla="*/ 0 w 2360485"/>
                    <a:gd name="connsiteY0" fmla="*/ 0 h 1590198"/>
                    <a:gd name="connsiteX1" fmla="*/ 2360486 w 2360485"/>
                    <a:gd name="connsiteY1" fmla="*/ 0 h 1590198"/>
                    <a:gd name="connsiteX2" fmla="*/ 2360486 w 2360485"/>
                    <a:gd name="connsiteY2" fmla="*/ 1590199 h 1590198"/>
                    <a:gd name="connsiteX3" fmla="*/ 0 w 2360485"/>
                    <a:gd name="connsiteY3" fmla="*/ 1590199 h 1590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60485" h="1590198">
                      <a:moveTo>
                        <a:pt x="0" y="0"/>
                      </a:moveTo>
                      <a:lnTo>
                        <a:pt x="2360486" y="0"/>
                      </a:lnTo>
                      <a:lnTo>
                        <a:pt x="2360486" y="1590199"/>
                      </a:lnTo>
                      <a:lnTo>
                        <a:pt x="0" y="1590199"/>
                      </a:ln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252" name="Gruppieren 222">
                  <a:extLst>
                    <a:ext uri="{FF2B5EF4-FFF2-40B4-BE49-F238E27FC236}">
                      <a16:creationId xmlns:a16="http://schemas.microsoft.com/office/drawing/2014/main" id="{3F69BDAA-EBB3-404D-B35D-D52C105EACB1}"/>
                    </a:ext>
                  </a:extLst>
                </p:cNvPr>
                <p:cNvGrpSpPr/>
                <p:nvPr userDrawn="1"/>
              </p:nvGrpSpPr>
              <p:grpSpPr>
                <a:xfrm>
                  <a:off x="4937919" y="1384648"/>
                  <a:ext cx="1188721" cy="1164715"/>
                  <a:chOff x="4937933" y="1384657"/>
                  <a:chExt cx="1188722" cy="1164712"/>
                </a:xfrm>
              </p:grpSpPr>
              <p:sp>
                <p:nvSpPr>
                  <p:cNvPr id="253" name="Freihandform: Form 223">
                    <a:extLst>
                      <a:ext uri="{FF2B5EF4-FFF2-40B4-BE49-F238E27FC236}">
                        <a16:creationId xmlns:a16="http://schemas.microsoft.com/office/drawing/2014/main" id="{584A22D7-15D1-4BB6-85FC-4962B99EEF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65492" y="1896244"/>
                    <a:ext cx="161163" cy="144113"/>
                  </a:xfrm>
                  <a:custGeom>
                    <a:avLst/>
                    <a:gdLst>
                      <a:gd name="connsiteX0" fmla="*/ 161163 w 161162"/>
                      <a:gd name="connsiteY0" fmla="*/ 54388 h 144113"/>
                      <a:gd name="connsiteX1" fmla="*/ 136493 w 161162"/>
                      <a:gd name="connsiteY1" fmla="*/ 53911 h 144113"/>
                      <a:gd name="connsiteX2" fmla="*/ 100108 w 161162"/>
                      <a:gd name="connsiteY2" fmla="*/ 53245 h 144113"/>
                      <a:gd name="connsiteX3" fmla="*/ 88201 w 161162"/>
                      <a:gd name="connsiteY3" fmla="*/ 20765 h 144113"/>
                      <a:gd name="connsiteX4" fmla="*/ 80486 w 161162"/>
                      <a:gd name="connsiteY4" fmla="*/ 0 h 144113"/>
                      <a:gd name="connsiteX5" fmla="*/ 72866 w 161162"/>
                      <a:gd name="connsiteY5" fmla="*/ 20765 h 144113"/>
                      <a:gd name="connsiteX6" fmla="*/ 61055 w 161162"/>
                      <a:gd name="connsiteY6" fmla="*/ 53245 h 144113"/>
                      <a:gd name="connsiteX7" fmla="*/ 24575 w 161162"/>
                      <a:gd name="connsiteY7" fmla="*/ 53911 h 144113"/>
                      <a:gd name="connsiteX8" fmla="*/ 0 w 161162"/>
                      <a:gd name="connsiteY8" fmla="*/ 54388 h 144113"/>
                      <a:gd name="connsiteX9" fmla="*/ 20098 w 161162"/>
                      <a:gd name="connsiteY9" fmla="*/ 68866 h 144113"/>
                      <a:gd name="connsiteX10" fmla="*/ 48768 w 161162"/>
                      <a:gd name="connsiteY10" fmla="*/ 89535 h 144113"/>
                      <a:gd name="connsiteX11" fmla="*/ 38386 w 161162"/>
                      <a:gd name="connsiteY11" fmla="*/ 122015 h 144113"/>
                      <a:gd name="connsiteX12" fmla="*/ 31147 w 161162"/>
                      <a:gd name="connsiteY12" fmla="*/ 144113 h 144113"/>
                      <a:gd name="connsiteX13" fmla="*/ 50578 w 161162"/>
                      <a:gd name="connsiteY13" fmla="*/ 131350 h 144113"/>
                      <a:gd name="connsiteX14" fmla="*/ 80486 w 161162"/>
                      <a:gd name="connsiteY14" fmla="*/ 111538 h 144113"/>
                      <a:gd name="connsiteX15" fmla="*/ 110680 w 161162"/>
                      <a:gd name="connsiteY15" fmla="*/ 131350 h 144113"/>
                      <a:gd name="connsiteX16" fmla="*/ 129826 w 161162"/>
                      <a:gd name="connsiteY16" fmla="*/ 144113 h 144113"/>
                      <a:gd name="connsiteX17" fmla="*/ 122777 w 161162"/>
                      <a:gd name="connsiteY17" fmla="*/ 122015 h 144113"/>
                      <a:gd name="connsiteX18" fmla="*/ 112395 w 161162"/>
                      <a:gd name="connsiteY18" fmla="*/ 89535 h 144113"/>
                      <a:gd name="connsiteX19" fmla="*/ 141065 w 161162"/>
                      <a:gd name="connsiteY19" fmla="*/ 68866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61163" y="54388"/>
                        </a:moveTo>
                        <a:lnTo>
                          <a:pt x="136493" y="53911"/>
                        </a:lnTo>
                        <a:lnTo>
                          <a:pt x="100108" y="53245"/>
                        </a:lnTo>
                        <a:lnTo>
                          <a:pt x="88201" y="20765"/>
                        </a:lnTo>
                        <a:lnTo>
                          <a:pt x="80486" y="0"/>
                        </a:lnTo>
                        <a:lnTo>
                          <a:pt x="72866" y="20765"/>
                        </a:lnTo>
                        <a:lnTo>
                          <a:pt x="61055" y="53245"/>
                        </a:lnTo>
                        <a:lnTo>
                          <a:pt x="24575" y="53911"/>
                        </a:lnTo>
                        <a:lnTo>
                          <a:pt x="0" y="54388"/>
                        </a:lnTo>
                        <a:lnTo>
                          <a:pt x="20098" y="68866"/>
                        </a:lnTo>
                        <a:lnTo>
                          <a:pt x="48768" y="89535"/>
                        </a:lnTo>
                        <a:lnTo>
                          <a:pt x="38386" y="122015"/>
                        </a:lnTo>
                        <a:lnTo>
                          <a:pt x="31147" y="144113"/>
                        </a:lnTo>
                        <a:lnTo>
                          <a:pt x="50578" y="131350"/>
                        </a:lnTo>
                        <a:lnTo>
                          <a:pt x="80486" y="111538"/>
                        </a:lnTo>
                        <a:lnTo>
                          <a:pt x="110680" y="131350"/>
                        </a:lnTo>
                        <a:lnTo>
                          <a:pt x="129826" y="144113"/>
                        </a:lnTo>
                        <a:lnTo>
                          <a:pt x="122777" y="122015"/>
                        </a:lnTo>
                        <a:lnTo>
                          <a:pt x="112395" y="89535"/>
                        </a:lnTo>
                        <a:lnTo>
                          <a:pt x="141065" y="6886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4" name="Freihandform: Form 224">
                    <a:extLst>
                      <a:ext uri="{FF2B5EF4-FFF2-40B4-BE49-F238E27FC236}">
                        <a16:creationId xmlns:a16="http://schemas.microsoft.com/office/drawing/2014/main" id="{E74A968F-2D94-4E8F-9746-6A0D5001F4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97293" y="1639738"/>
                    <a:ext cx="161163" cy="144207"/>
                  </a:xfrm>
                  <a:custGeom>
                    <a:avLst/>
                    <a:gdLst>
                      <a:gd name="connsiteX0" fmla="*/ 48578 w 161162"/>
                      <a:gd name="connsiteY0" fmla="*/ 89630 h 144208"/>
                      <a:gd name="connsiteX1" fmla="*/ 38195 w 161162"/>
                      <a:gd name="connsiteY1" fmla="*/ 122206 h 144208"/>
                      <a:gd name="connsiteX2" fmla="*/ 31147 w 161162"/>
                      <a:gd name="connsiteY2" fmla="*/ 144209 h 144208"/>
                      <a:gd name="connsiteX3" fmla="*/ 50483 w 161162"/>
                      <a:gd name="connsiteY3" fmla="*/ 131540 h 144208"/>
                      <a:gd name="connsiteX4" fmla="*/ 80391 w 161162"/>
                      <a:gd name="connsiteY4" fmla="*/ 111538 h 144208"/>
                      <a:gd name="connsiteX5" fmla="*/ 110585 w 161162"/>
                      <a:gd name="connsiteY5" fmla="*/ 131540 h 144208"/>
                      <a:gd name="connsiteX6" fmla="*/ 129635 w 161162"/>
                      <a:gd name="connsiteY6" fmla="*/ 144209 h 144208"/>
                      <a:gd name="connsiteX7" fmla="*/ 122777 w 161162"/>
                      <a:gd name="connsiteY7" fmla="*/ 122206 h 144208"/>
                      <a:gd name="connsiteX8" fmla="*/ 112300 w 161162"/>
                      <a:gd name="connsiteY8" fmla="*/ 89630 h 144208"/>
                      <a:gd name="connsiteX9" fmla="*/ 140970 w 161162"/>
                      <a:gd name="connsiteY9" fmla="*/ 68961 h 144208"/>
                      <a:gd name="connsiteX10" fmla="*/ 161163 w 161162"/>
                      <a:gd name="connsiteY10" fmla="*/ 54483 h 144208"/>
                      <a:gd name="connsiteX11" fmla="*/ 136493 w 161162"/>
                      <a:gd name="connsiteY11" fmla="*/ 54102 h 144208"/>
                      <a:gd name="connsiteX12" fmla="*/ 99917 w 161162"/>
                      <a:gd name="connsiteY12" fmla="*/ 53530 h 144208"/>
                      <a:gd name="connsiteX13" fmla="*/ 88201 w 161162"/>
                      <a:gd name="connsiteY13" fmla="*/ 20955 h 144208"/>
                      <a:gd name="connsiteX14" fmla="*/ 80391 w 161162"/>
                      <a:gd name="connsiteY14" fmla="*/ 0 h 144208"/>
                      <a:gd name="connsiteX15" fmla="*/ 72771 w 161162"/>
                      <a:gd name="connsiteY15" fmla="*/ 20955 h 144208"/>
                      <a:gd name="connsiteX16" fmla="*/ 61055 w 161162"/>
                      <a:gd name="connsiteY16" fmla="*/ 53530 h 144208"/>
                      <a:gd name="connsiteX17" fmla="*/ 24575 w 161162"/>
                      <a:gd name="connsiteY17" fmla="*/ 54102 h 144208"/>
                      <a:gd name="connsiteX18" fmla="*/ 0 w 161162"/>
                      <a:gd name="connsiteY18" fmla="*/ 54483 h 144208"/>
                      <a:gd name="connsiteX19" fmla="*/ 19907 w 161162"/>
                      <a:gd name="connsiteY19" fmla="*/ 68961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208">
                        <a:moveTo>
                          <a:pt x="48578" y="89630"/>
                        </a:moveTo>
                        <a:lnTo>
                          <a:pt x="38195" y="122206"/>
                        </a:lnTo>
                        <a:lnTo>
                          <a:pt x="31147" y="144209"/>
                        </a:lnTo>
                        <a:lnTo>
                          <a:pt x="50483" y="131540"/>
                        </a:lnTo>
                        <a:lnTo>
                          <a:pt x="80391" y="111538"/>
                        </a:lnTo>
                        <a:lnTo>
                          <a:pt x="110585" y="131540"/>
                        </a:lnTo>
                        <a:lnTo>
                          <a:pt x="129635" y="144209"/>
                        </a:lnTo>
                        <a:lnTo>
                          <a:pt x="122777" y="122206"/>
                        </a:lnTo>
                        <a:lnTo>
                          <a:pt x="112300" y="89630"/>
                        </a:lnTo>
                        <a:lnTo>
                          <a:pt x="140970" y="68961"/>
                        </a:lnTo>
                        <a:lnTo>
                          <a:pt x="161163" y="54483"/>
                        </a:lnTo>
                        <a:lnTo>
                          <a:pt x="136493" y="54102"/>
                        </a:lnTo>
                        <a:lnTo>
                          <a:pt x="99917" y="53530"/>
                        </a:lnTo>
                        <a:lnTo>
                          <a:pt x="88201" y="20955"/>
                        </a:lnTo>
                        <a:lnTo>
                          <a:pt x="80391" y="0"/>
                        </a:lnTo>
                        <a:lnTo>
                          <a:pt x="72771" y="20955"/>
                        </a:lnTo>
                        <a:lnTo>
                          <a:pt x="61055" y="53530"/>
                        </a:lnTo>
                        <a:lnTo>
                          <a:pt x="24575" y="54102"/>
                        </a:lnTo>
                        <a:lnTo>
                          <a:pt x="0" y="54483"/>
                        </a:lnTo>
                        <a:lnTo>
                          <a:pt x="19907" y="689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Freihandform: Form 225">
                    <a:extLst>
                      <a:ext uri="{FF2B5EF4-FFF2-40B4-BE49-F238E27FC236}">
                        <a16:creationId xmlns:a16="http://schemas.microsoft.com/office/drawing/2014/main" id="{D65F5C99-BDAC-494D-9FDA-F53E2BDC5CE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11556" y="1453332"/>
                    <a:ext cx="161257" cy="144305"/>
                  </a:xfrm>
                  <a:custGeom>
                    <a:avLst/>
                    <a:gdLst>
                      <a:gd name="connsiteX0" fmla="*/ 100203 w 161258"/>
                      <a:gd name="connsiteY0" fmla="*/ 53435 h 144303"/>
                      <a:gd name="connsiteX1" fmla="*/ 88297 w 161258"/>
                      <a:gd name="connsiteY1" fmla="*/ 20860 h 144303"/>
                      <a:gd name="connsiteX2" fmla="*/ 80581 w 161258"/>
                      <a:gd name="connsiteY2" fmla="*/ 0 h 144303"/>
                      <a:gd name="connsiteX3" fmla="*/ 72962 w 161258"/>
                      <a:gd name="connsiteY3" fmla="*/ 20860 h 144303"/>
                      <a:gd name="connsiteX4" fmla="*/ 61150 w 161258"/>
                      <a:gd name="connsiteY4" fmla="*/ 53435 h 144303"/>
                      <a:gd name="connsiteX5" fmla="*/ 24765 w 161258"/>
                      <a:gd name="connsiteY5" fmla="*/ 54007 h 144303"/>
                      <a:gd name="connsiteX6" fmla="*/ 0 w 161258"/>
                      <a:gd name="connsiteY6" fmla="*/ 54578 h 144303"/>
                      <a:gd name="connsiteX7" fmla="*/ 20193 w 161258"/>
                      <a:gd name="connsiteY7" fmla="*/ 69056 h 144303"/>
                      <a:gd name="connsiteX8" fmla="*/ 48958 w 161258"/>
                      <a:gd name="connsiteY8" fmla="*/ 89726 h 144303"/>
                      <a:gd name="connsiteX9" fmla="*/ 38481 w 161258"/>
                      <a:gd name="connsiteY9" fmla="*/ 122206 h 144303"/>
                      <a:gd name="connsiteX10" fmla="*/ 31337 w 161258"/>
                      <a:gd name="connsiteY10" fmla="*/ 144304 h 144303"/>
                      <a:gd name="connsiteX11" fmla="*/ 50768 w 161258"/>
                      <a:gd name="connsiteY11" fmla="*/ 131636 h 144303"/>
                      <a:gd name="connsiteX12" fmla="*/ 80581 w 161258"/>
                      <a:gd name="connsiteY12" fmla="*/ 111728 h 144303"/>
                      <a:gd name="connsiteX13" fmla="*/ 110680 w 161258"/>
                      <a:gd name="connsiteY13" fmla="*/ 131636 h 144303"/>
                      <a:gd name="connsiteX14" fmla="*/ 130016 w 161258"/>
                      <a:gd name="connsiteY14" fmla="*/ 144304 h 144303"/>
                      <a:gd name="connsiteX15" fmla="*/ 122777 w 161258"/>
                      <a:gd name="connsiteY15" fmla="*/ 122206 h 144303"/>
                      <a:gd name="connsiteX16" fmla="*/ 112585 w 161258"/>
                      <a:gd name="connsiteY16" fmla="*/ 89726 h 144303"/>
                      <a:gd name="connsiteX17" fmla="*/ 141160 w 161258"/>
                      <a:gd name="connsiteY17" fmla="*/ 69056 h 144303"/>
                      <a:gd name="connsiteX18" fmla="*/ 161258 w 161258"/>
                      <a:gd name="connsiteY18" fmla="*/ 54578 h 144303"/>
                      <a:gd name="connsiteX19" fmla="*/ 136779 w 161258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303">
                        <a:moveTo>
                          <a:pt x="100203" y="53435"/>
                        </a:moveTo>
                        <a:lnTo>
                          <a:pt x="88297" y="20860"/>
                        </a:lnTo>
                        <a:lnTo>
                          <a:pt x="80581" y="0"/>
                        </a:lnTo>
                        <a:lnTo>
                          <a:pt x="72962" y="20860"/>
                        </a:lnTo>
                        <a:lnTo>
                          <a:pt x="61150" y="53435"/>
                        </a:lnTo>
                        <a:lnTo>
                          <a:pt x="24765" y="54007"/>
                        </a:lnTo>
                        <a:lnTo>
                          <a:pt x="0" y="54578"/>
                        </a:lnTo>
                        <a:lnTo>
                          <a:pt x="20193" y="69056"/>
                        </a:lnTo>
                        <a:lnTo>
                          <a:pt x="48958" y="89726"/>
                        </a:lnTo>
                        <a:lnTo>
                          <a:pt x="38481" y="122206"/>
                        </a:lnTo>
                        <a:lnTo>
                          <a:pt x="31337" y="144304"/>
                        </a:lnTo>
                        <a:lnTo>
                          <a:pt x="50768" y="131636"/>
                        </a:lnTo>
                        <a:lnTo>
                          <a:pt x="80581" y="111728"/>
                        </a:lnTo>
                        <a:lnTo>
                          <a:pt x="110680" y="131636"/>
                        </a:lnTo>
                        <a:lnTo>
                          <a:pt x="130016" y="144304"/>
                        </a:lnTo>
                        <a:lnTo>
                          <a:pt x="122777" y="122206"/>
                        </a:lnTo>
                        <a:lnTo>
                          <a:pt x="112585" y="89726"/>
                        </a:lnTo>
                        <a:lnTo>
                          <a:pt x="141160" y="69056"/>
                        </a:lnTo>
                        <a:lnTo>
                          <a:pt x="161258" y="54578"/>
                        </a:lnTo>
                        <a:lnTo>
                          <a:pt x="13677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Freihandform: Form 226">
                    <a:extLst>
                      <a:ext uri="{FF2B5EF4-FFF2-40B4-BE49-F238E27FC236}">
                        <a16:creationId xmlns:a16="http://schemas.microsoft.com/office/drawing/2014/main" id="{9855BCFB-39D7-453D-B8AC-A9F123680B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452091" y="1384657"/>
                    <a:ext cx="161163" cy="144305"/>
                  </a:xfrm>
                  <a:custGeom>
                    <a:avLst/>
                    <a:gdLst>
                      <a:gd name="connsiteX0" fmla="*/ 100203 w 161162"/>
                      <a:gd name="connsiteY0" fmla="*/ 53340 h 144303"/>
                      <a:gd name="connsiteX1" fmla="*/ 88297 w 161162"/>
                      <a:gd name="connsiteY1" fmla="*/ 20860 h 144303"/>
                      <a:gd name="connsiteX2" fmla="*/ 80581 w 161162"/>
                      <a:gd name="connsiteY2" fmla="*/ 0 h 144303"/>
                      <a:gd name="connsiteX3" fmla="*/ 73057 w 161162"/>
                      <a:gd name="connsiteY3" fmla="*/ 20860 h 144303"/>
                      <a:gd name="connsiteX4" fmla="*/ 61150 w 161162"/>
                      <a:gd name="connsiteY4" fmla="*/ 53340 h 144303"/>
                      <a:gd name="connsiteX5" fmla="*/ 24765 w 161162"/>
                      <a:gd name="connsiteY5" fmla="*/ 54102 h 144303"/>
                      <a:gd name="connsiteX6" fmla="*/ 0 w 161162"/>
                      <a:gd name="connsiteY6" fmla="*/ 54483 h 144303"/>
                      <a:gd name="connsiteX7" fmla="*/ 20193 w 161162"/>
                      <a:gd name="connsiteY7" fmla="*/ 68961 h 144303"/>
                      <a:gd name="connsiteX8" fmla="*/ 48768 w 161162"/>
                      <a:gd name="connsiteY8" fmla="*/ 89726 h 144303"/>
                      <a:gd name="connsiteX9" fmla="*/ 38481 w 161162"/>
                      <a:gd name="connsiteY9" fmla="*/ 122301 h 144303"/>
                      <a:gd name="connsiteX10" fmla="*/ 31337 w 161162"/>
                      <a:gd name="connsiteY10" fmla="*/ 144304 h 144303"/>
                      <a:gd name="connsiteX11" fmla="*/ 50578 w 161162"/>
                      <a:gd name="connsiteY11" fmla="*/ 131731 h 144303"/>
                      <a:gd name="connsiteX12" fmla="*/ 80581 w 161162"/>
                      <a:gd name="connsiteY12" fmla="*/ 111728 h 144303"/>
                      <a:gd name="connsiteX13" fmla="*/ 110776 w 161162"/>
                      <a:gd name="connsiteY13" fmla="*/ 131731 h 144303"/>
                      <a:gd name="connsiteX14" fmla="*/ 129921 w 161162"/>
                      <a:gd name="connsiteY14" fmla="*/ 144304 h 144303"/>
                      <a:gd name="connsiteX15" fmla="*/ 122968 w 161162"/>
                      <a:gd name="connsiteY15" fmla="*/ 122301 h 144303"/>
                      <a:gd name="connsiteX16" fmla="*/ 112586 w 161162"/>
                      <a:gd name="connsiteY16" fmla="*/ 89726 h 144303"/>
                      <a:gd name="connsiteX17" fmla="*/ 141161 w 161162"/>
                      <a:gd name="connsiteY17" fmla="*/ 68961 h 144303"/>
                      <a:gd name="connsiteX18" fmla="*/ 161163 w 161162"/>
                      <a:gd name="connsiteY18" fmla="*/ 54483 h 144303"/>
                      <a:gd name="connsiteX19" fmla="*/ 136684 w 161162"/>
                      <a:gd name="connsiteY19" fmla="*/ 54102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303">
                        <a:moveTo>
                          <a:pt x="100203" y="53340"/>
                        </a:moveTo>
                        <a:lnTo>
                          <a:pt x="88297" y="20860"/>
                        </a:lnTo>
                        <a:lnTo>
                          <a:pt x="80581" y="0"/>
                        </a:lnTo>
                        <a:lnTo>
                          <a:pt x="73057" y="20860"/>
                        </a:lnTo>
                        <a:lnTo>
                          <a:pt x="61150" y="53340"/>
                        </a:lnTo>
                        <a:lnTo>
                          <a:pt x="24765" y="54102"/>
                        </a:lnTo>
                        <a:lnTo>
                          <a:pt x="0" y="54483"/>
                        </a:lnTo>
                        <a:lnTo>
                          <a:pt x="20193" y="68961"/>
                        </a:lnTo>
                        <a:lnTo>
                          <a:pt x="48768" y="89726"/>
                        </a:lnTo>
                        <a:lnTo>
                          <a:pt x="38481" y="122301"/>
                        </a:lnTo>
                        <a:lnTo>
                          <a:pt x="31337" y="144304"/>
                        </a:lnTo>
                        <a:lnTo>
                          <a:pt x="50578" y="131731"/>
                        </a:lnTo>
                        <a:lnTo>
                          <a:pt x="80581" y="111728"/>
                        </a:lnTo>
                        <a:lnTo>
                          <a:pt x="110776" y="131731"/>
                        </a:lnTo>
                        <a:lnTo>
                          <a:pt x="129921" y="144304"/>
                        </a:lnTo>
                        <a:lnTo>
                          <a:pt x="122968" y="122301"/>
                        </a:lnTo>
                        <a:lnTo>
                          <a:pt x="112586" y="89726"/>
                        </a:lnTo>
                        <a:lnTo>
                          <a:pt x="141161" y="68961"/>
                        </a:lnTo>
                        <a:lnTo>
                          <a:pt x="161163" y="54483"/>
                        </a:lnTo>
                        <a:lnTo>
                          <a:pt x="136684" y="5410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Freihandform: Form 227">
                    <a:extLst>
                      <a:ext uri="{FF2B5EF4-FFF2-40B4-BE49-F238E27FC236}">
                        <a16:creationId xmlns:a16="http://schemas.microsoft.com/office/drawing/2014/main" id="{0FFC3ED1-C3F1-48D5-A6A6-3C501A05D8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195014" y="1453332"/>
                    <a:ext cx="161257" cy="144305"/>
                  </a:xfrm>
                  <a:custGeom>
                    <a:avLst/>
                    <a:gdLst>
                      <a:gd name="connsiteX0" fmla="*/ 100108 w 161258"/>
                      <a:gd name="connsiteY0" fmla="*/ 53435 h 144303"/>
                      <a:gd name="connsiteX1" fmla="*/ 88202 w 161258"/>
                      <a:gd name="connsiteY1" fmla="*/ 20860 h 144303"/>
                      <a:gd name="connsiteX2" fmla="*/ 80677 w 161258"/>
                      <a:gd name="connsiteY2" fmla="*/ 0 h 144303"/>
                      <a:gd name="connsiteX3" fmla="*/ 73057 w 161258"/>
                      <a:gd name="connsiteY3" fmla="*/ 20860 h 144303"/>
                      <a:gd name="connsiteX4" fmla="*/ 61151 w 161258"/>
                      <a:gd name="connsiteY4" fmla="*/ 53435 h 144303"/>
                      <a:gd name="connsiteX5" fmla="*/ 24765 w 161258"/>
                      <a:gd name="connsiteY5" fmla="*/ 54007 h 144303"/>
                      <a:gd name="connsiteX6" fmla="*/ 0 w 161258"/>
                      <a:gd name="connsiteY6" fmla="*/ 54388 h 144303"/>
                      <a:gd name="connsiteX7" fmla="*/ 20098 w 161258"/>
                      <a:gd name="connsiteY7" fmla="*/ 68961 h 144303"/>
                      <a:gd name="connsiteX8" fmla="*/ 48768 w 161258"/>
                      <a:gd name="connsiteY8" fmla="*/ 89535 h 144303"/>
                      <a:gd name="connsiteX9" fmla="*/ 38481 w 161258"/>
                      <a:gd name="connsiteY9" fmla="*/ 122111 h 144303"/>
                      <a:gd name="connsiteX10" fmla="*/ 31337 w 161258"/>
                      <a:gd name="connsiteY10" fmla="*/ 144304 h 144303"/>
                      <a:gd name="connsiteX11" fmla="*/ 50578 w 161258"/>
                      <a:gd name="connsiteY11" fmla="*/ 131445 h 144303"/>
                      <a:gd name="connsiteX12" fmla="*/ 80677 w 161258"/>
                      <a:gd name="connsiteY12" fmla="*/ 111633 h 144303"/>
                      <a:gd name="connsiteX13" fmla="*/ 110585 w 161258"/>
                      <a:gd name="connsiteY13" fmla="*/ 131445 h 144303"/>
                      <a:gd name="connsiteX14" fmla="*/ 129826 w 161258"/>
                      <a:gd name="connsiteY14" fmla="*/ 144304 h 144303"/>
                      <a:gd name="connsiteX15" fmla="*/ 122777 w 161258"/>
                      <a:gd name="connsiteY15" fmla="*/ 122111 h 144303"/>
                      <a:gd name="connsiteX16" fmla="*/ 112490 w 161258"/>
                      <a:gd name="connsiteY16" fmla="*/ 89535 h 144303"/>
                      <a:gd name="connsiteX17" fmla="*/ 141065 w 161258"/>
                      <a:gd name="connsiteY17" fmla="*/ 68961 h 144303"/>
                      <a:gd name="connsiteX18" fmla="*/ 161258 w 161258"/>
                      <a:gd name="connsiteY18" fmla="*/ 54388 h 144303"/>
                      <a:gd name="connsiteX19" fmla="*/ 136589 w 161258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303">
                        <a:moveTo>
                          <a:pt x="100108" y="53435"/>
                        </a:moveTo>
                        <a:lnTo>
                          <a:pt x="88202" y="20860"/>
                        </a:lnTo>
                        <a:lnTo>
                          <a:pt x="80677" y="0"/>
                        </a:lnTo>
                        <a:lnTo>
                          <a:pt x="73057" y="20860"/>
                        </a:lnTo>
                        <a:lnTo>
                          <a:pt x="61151" y="53435"/>
                        </a:lnTo>
                        <a:lnTo>
                          <a:pt x="24765" y="54007"/>
                        </a:lnTo>
                        <a:lnTo>
                          <a:pt x="0" y="54388"/>
                        </a:lnTo>
                        <a:lnTo>
                          <a:pt x="20098" y="68961"/>
                        </a:lnTo>
                        <a:lnTo>
                          <a:pt x="48768" y="89535"/>
                        </a:lnTo>
                        <a:lnTo>
                          <a:pt x="38481" y="122111"/>
                        </a:lnTo>
                        <a:lnTo>
                          <a:pt x="31337" y="144304"/>
                        </a:lnTo>
                        <a:lnTo>
                          <a:pt x="50578" y="131445"/>
                        </a:lnTo>
                        <a:lnTo>
                          <a:pt x="80677" y="111633"/>
                        </a:lnTo>
                        <a:lnTo>
                          <a:pt x="110585" y="131445"/>
                        </a:lnTo>
                        <a:lnTo>
                          <a:pt x="129826" y="144304"/>
                        </a:lnTo>
                        <a:lnTo>
                          <a:pt x="122777" y="122111"/>
                        </a:lnTo>
                        <a:lnTo>
                          <a:pt x="112490" y="89535"/>
                        </a:lnTo>
                        <a:lnTo>
                          <a:pt x="141065" y="68961"/>
                        </a:lnTo>
                        <a:lnTo>
                          <a:pt x="161258" y="54388"/>
                        </a:lnTo>
                        <a:lnTo>
                          <a:pt x="13658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Freihandform: Form 228">
                    <a:extLst>
                      <a:ext uri="{FF2B5EF4-FFF2-40B4-BE49-F238E27FC236}">
                        <a16:creationId xmlns:a16="http://schemas.microsoft.com/office/drawing/2014/main" id="{383F9335-D0E9-4232-B2D1-C0E917DC14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007940" y="1638022"/>
                    <a:ext cx="161069" cy="144113"/>
                  </a:xfrm>
                  <a:custGeom>
                    <a:avLst/>
                    <a:gdLst>
                      <a:gd name="connsiteX0" fmla="*/ 99917 w 161067"/>
                      <a:gd name="connsiteY0" fmla="*/ 53245 h 144113"/>
                      <a:gd name="connsiteX1" fmla="*/ 88202 w 161067"/>
                      <a:gd name="connsiteY1" fmla="*/ 20860 h 144113"/>
                      <a:gd name="connsiteX2" fmla="*/ 80581 w 161067"/>
                      <a:gd name="connsiteY2" fmla="*/ 0 h 144113"/>
                      <a:gd name="connsiteX3" fmla="*/ 72866 w 161067"/>
                      <a:gd name="connsiteY3" fmla="*/ 20860 h 144113"/>
                      <a:gd name="connsiteX4" fmla="*/ 61055 w 161067"/>
                      <a:gd name="connsiteY4" fmla="*/ 53245 h 144113"/>
                      <a:gd name="connsiteX5" fmla="*/ 24670 w 161067"/>
                      <a:gd name="connsiteY5" fmla="*/ 53912 h 144113"/>
                      <a:gd name="connsiteX6" fmla="*/ 0 w 161067"/>
                      <a:gd name="connsiteY6" fmla="*/ 54388 h 144113"/>
                      <a:gd name="connsiteX7" fmla="*/ 20098 w 161067"/>
                      <a:gd name="connsiteY7" fmla="*/ 68866 h 144113"/>
                      <a:gd name="connsiteX8" fmla="*/ 48673 w 161067"/>
                      <a:gd name="connsiteY8" fmla="*/ 89535 h 144113"/>
                      <a:gd name="connsiteX9" fmla="*/ 38291 w 161067"/>
                      <a:gd name="connsiteY9" fmla="*/ 122015 h 144113"/>
                      <a:gd name="connsiteX10" fmla="*/ 31337 w 161067"/>
                      <a:gd name="connsiteY10" fmla="*/ 144113 h 144113"/>
                      <a:gd name="connsiteX11" fmla="*/ 50387 w 161067"/>
                      <a:gd name="connsiteY11" fmla="*/ 131445 h 144113"/>
                      <a:gd name="connsiteX12" fmla="*/ 80486 w 161067"/>
                      <a:gd name="connsiteY12" fmla="*/ 111538 h 144113"/>
                      <a:gd name="connsiteX13" fmla="*/ 110585 w 161067"/>
                      <a:gd name="connsiteY13" fmla="*/ 131445 h 144113"/>
                      <a:gd name="connsiteX14" fmla="*/ 129731 w 161067"/>
                      <a:gd name="connsiteY14" fmla="*/ 144113 h 144113"/>
                      <a:gd name="connsiteX15" fmla="*/ 122682 w 161067"/>
                      <a:gd name="connsiteY15" fmla="*/ 122015 h 144113"/>
                      <a:gd name="connsiteX16" fmla="*/ 112395 w 161067"/>
                      <a:gd name="connsiteY16" fmla="*/ 89535 h 144113"/>
                      <a:gd name="connsiteX17" fmla="*/ 141065 w 161067"/>
                      <a:gd name="connsiteY17" fmla="*/ 68866 h 144113"/>
                      <a:gd name="connsiteX18" fmla="*/ 161068 w 161067"/>
                      <a:gd name="connsiteY18" fmla="*/ 54388 h 144113"/>
                      <a:gd name="connsiteX19" fmla="*/ 136398 w 161067"/>
                      <a:gd name="connsiteY19" fmla="*/ 53912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067" h="144113">
                        <a:moveTo>
                          <a:pt x="99917" y="53245"/>
                        </a:moveTo>
                        <a:lnTo>
                          <a:pt x="88202" y="20860"/>
                        </a:lnTo>
                        <a:lnTo>
                          <a:pt x="80581" y="0"/>
                        </a:lnTo>
                        <a:lnTo>
                          <a:pt x="72866" y="20860"/>
                        </a:lnTo>
                        <a:lnTo>
                          <a:pt x="61055" y="53245"/>
                        </a:lnTo>
                        <a:lnTo>
                          <a:pt x="24670" y="53912"/>
                        </a:lnTo>
                        <a:lnTo>
                          <a:pt x="0" y="54388"/>
                        </a:lnTo>
                        <a:lnTo>
                          <a:pt x="20098" y="68866"/>
                        </a:lnTo>
                        <a:lnTo>
                          <a:pt x="48673" y="89535"/>
                        </a:lnTo>
                        <a:lnTo>
                          <a:pt x="38291" y="122015"/>
                        </a:lnTo>
                        <a:lnTo>
                          <a:pt x="31337" y="144113"/>
                        </a:lnTo>
                        <a:lnTo>
                          <a:pt x="50387" y="131445"/>
                        </a:lnTo>
                        <a:lnTo>
                          <a:pt x="80486" y="111538"/>
                        </a:lnTo>
                        <a:lnTo>
                          <a:pt x="110585" y="131445"/>
                        </a:lnTo>
                        <a:lnTo>
                          <a:pt x="129731" y="144113"/>
                        </a:lnTo>
                        <a:lnTo>
                          <a:pt x="122682" y="122015"/>
                        </a:lnTo>
                        <a:lnTo>
                          <a:pt x="112395" y="89535"/>
                        </a:lnTo>
                        <a:lnTo>
                          <a:pt x="141065" y="68866"/>
                        </a:lnTo>
                        <a:lnTo>
                          <a:pt x="161068" y="54388"/>
                        </a:lnTo>
                        <a:lnTo>
                          <a:pt x="136398" y="539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Freihandform: Form 229">
                    <a:extLst>
                      <a:ext uri="{FF2B5EF4-FFF2-40B4-BE49-F238E27FC236}">
                        <a16:creationId xmlns:a16="http://schemas.microsoft.com/office/drawing/2014/main" id="{1E937502-76CA-4EBA-B6E9-91485EDCD9D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4937933" y="1895767"/>
                    <a:ext cx="161163" cy="144113"/>
                  </a:xfrm>
                  <a:custGeom>
                    <a:avLst/>
                    <a:gdLst>
                      <a:gd name="connsiteX0" fmla="*/ 110490 w 161162"/>
                      <a:gd name="connsiteY0" fmla="*/ 131350 h 144113"/>
                      <a:gd name="connsiteX1" fmla="*/ 129826 w 161162"/>
                      <a:gd name="connsiteY1" fmla="*/ 144113 h 144113"/>
                      <a:gd name="connsiteX2" fmla="*/ 122777 w 161162"/>
                      <a:gd name="connsiteY2" fmla="*/ 121920 h 144113"/>
                      <a:gd name="connsiteX3" fmla="*/ 112490 w 161162"/>
                      <a:gd name="connsiteY3" fmla="*/ 89440 h 144113"/>
                      <a:gd name="connsiteX4" fmla="*/ 141065 w 161162"/>
                      <a:gd name="connsiteY4" fmla="*/ 68771 h 144113"/>
                      <a:gd name="connsiteX5" fmla="*/ 161163 w 161162"/>
                      <a:gd name="connsiteY5" fmla="*/ 54388 h 144113"/>
                      <a:gd name="connsiteX6" fmla="*/ 136493 w 161162"/>
                      <a:gd name="connsiteY6" fmla="*/ 53912 h 144113"/>
                      <a:gd name="connsiteX7" fmla="*/ 100108 w 161162"/>
                      <a:gd name="connsiteY7" fmla="*/ 53245 h 144113"/>
                      <a:gd name="connsiteX8" fmla="*/ 88202 w 161162"/>
                      <a:gd name="connsiteY8" fmla="*/ 20860 h 144113"/>
                      <a:gd name="connsiteX9" fmla="*/ 80581 w 161162"/>
                      <a:gd name="connsiteY9" fmla="*/ 0 h 144113"/>
                      <a:gd name="connsiteX10" fmla="*/ 72962 w 161162"/>
                      <a:gd name="connsiteY10" fmla="*/ 20860 h 144113"/>
                      <a:gd name="connsiteX11" fmla="*/ 61055 w 161162"/>
                      <a:gd name="connsiteY11" fmla="*/ 53245 h 144113"/>
                      <a:gd name="connsiteX12" fmla="*/ 24575 w 161162"/>
                      <a:gd name="connsiteY12" fmla="*/ 53912 h 144113"/>
                      <a:gd name="connsiteX13" fmla="*/ 0 w 161162"/>
                      <a:gd name="connsiteY13" fmla="*/ 54388 h 144113"/>
                      <a:gd name="connsiteX14" fmla="*/ 19907 w 161162"/>
                      <a:gd name="connsiteY14" fmla="*/ 68771 h 144113"/>
                      <a:gd name="connsiteX15" fmla="*/ 48673 w 161162"/>
                      <a:gd name="connsiteY15" fmla="*/ 89440 h 144113"/>
                      <a:gd name="connsiteX16" fmla="*/ 38386 w 161162"/>
                      <a:gd name="connsiteY16" fmla="*/ 121920 h 144113"/>
                      <a:gd name="connsiteX17" fmla="*/ 31337 w 161162"/>
                      <a:gd name="connsiteY17" fmla="*/ 144113 h 144113"/>
                      <a:gd name="connsiteX18" fmla="*/ 50483 w 161162"/>
                      <a:gd name="connsiteY18" fmla="*/ 131350 h 144113"/>
                      <a:gd name="connsiteX19" fmla="*/ 80581 w 161162"/>
                      <a:gd name="connsiteY19" fmla="*/ 111443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10490" y="131350"/>
                        </a:moveTo>
                        <a:lnTo>
                          <a:pt x="129826" y="144113"/>
                        </a:lnTo>
                        <a:lnTo>
                          <a:pt x="122777" y="121920"/>
                        </a:lnTo>
                        <a:lnTo>
                          <a:pt x="112490" y="89440"/>
                        </a:lnTo>
                        <a:lnTo>
                          <a:pt x="141065" y="68771"/>
                        </a:lnTo>
                        <a:lnTo>
                          <a:pt x="161163" y="54388"/>
                        </a:lnTo>
                        <a:lnTo>
                          <a:pt x="136493" y="53912"/>
                        </a:lnTo>
                        <a:lnTo>
                          <a:pt x="100108" y="53245"/>
                        </a:lnTo>
                        <a:lnTo>
                          <a:pt x="88202" y="20860"/>
                        </a:lnTo>
                        <a:lnTo>
                          <a:pt x="80581" y="0"/>
                        </a:lnTo>
                        <a:lnTo>
                          <a:pt x="72962" y="20860"/>
                        </a:lnTo>
                        <a:lnTo>
                          <a:pt x="61055" y="53245"/>
                        </a:lnTo>
                        <a:lnTo>
                          <a:pt x="24575" y="53912"/>
                        </a:lnTo>
                        <a:lnTo>
                          <a:pt x="0" y="54388"/>
                        </a:lnTo>
                        <a:lnTo>
                          <a:pt x="19907" y="68771"/>
                        </a:lnTo>
                        <a:lnTo>
                          <a:pt x="48673" y="89440"/>
                        </a:lnTo>
                        <a:lnTo>
                          <a:pt x="38386" y="121920"/>
                        </a:lnTo>
                        <a:lnTo>
                          <a:pt x="31337" y="144113"/>
                        </a:lnTo>
                        <a:lnTo>
                          <a:pt x="50483" y="131350"/>
                        </a:lnTo>
                        <a:lnTo>
                          <a:pt x="80581" y="11144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Freihandform: Form 230">
                    <a:extLst>
                      <a:ext uri="{FF2B5EF4-FFF2-40B4-BE49-F238E27FC236}">
                        <a16:creationId xmlns:a16="http://schemas.microsoft.com/office/drawing/2014/main" id="{759E28D1-D109-4EF1-8626-93C7A9547E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006991" y="2150175"/>
                    <a:ext cx="160972" cy="144113"/>
                  </a:xfrm>
                  <a:custGeom>
                    <a:avLst/>
                    <a:gdLst>
                      <a:gd name="connsiteX0" fmla="*/ 100013 w 160972"/>
                      <a:gd name="connsiteY0" fmla="*/ 53245 h 144113"/>
                      <a:gd name="connsiteX1" fmla="*/ 88106 w 160972"/>
                      <a:gd name="connsiteY1" fmla="*/ 20860 h 144113"/>
                      <a:gd name="connsiteX2" fmla="*/ 80677 w 160972"/>
                      <a:gd name="connsiteY2" fmla="*/ 0 h 144113"/>
                      <a:gd name="connsiteX3" fmla="*/ 72962 w 160972"/>
                      <a:gd name="connsiteY3" fmla="*/ 20860 h 144113"/>
                      <a:gd name="connsiteX4" fmla="*/ 61055 w 160972"/>
                      <a:gd name="connsiteY4" fmla="*/ 53245 h 144113"/>
                      <a:gd name="connsiteX5" fmla="*/ 24575 w 160972"/>
                      <a:gd name="connsiteY5" fmla="*/ 54007 h 144113"/>
                      <a:gd name="connsiteX6" fmla="*/ 0 w 160972"/>
                      <a:gd name="connsiteY6" fmla="*/ 54578 h 144113"/>
                      <a:gd name="connsiteX7" fmla="*/ 20002 w 160972"/>
                      <a:gd name="connsiteY7" fmla="*/ 68866 h 144113"/>
                      <a:gd name="connsiteX8" fmla="*/ 48673 w 160972"/>
                      <a:gd name="connsiteY8" fmla="*/ 89630 h 144113"/>
                      <a:gd name="connsiteX9" fmla="*/ 38290 w 160972"/>
                      <a:gd name="connsiteY9" fmla="*/ 122111 h 144113"/>
                      <a:gd name="connsiteX10" fmla="*/ 31147 w 160972"/>
                      <a:gd name="connsiteY10" fmla="*/ 144018 h 144113"/>
                      <a:gd name="connsiteX11" fmla="*/ 50483 w 160972"/>
                      <a:gd name="connsiteY11" fmla="*/ 131540 h 144113"/>
                      <a:gd name="connsiteX12" fmla="*/ 80391 w 160972"/>
                      <a:gd name="connsiteY12" fmla="*/ 111633 h 144113"/>
                      <a:gd name="connsiteX13" fmla="*/ 110490 w 160972"/>
                      <a:gd name="connsiteY13" fmla="*/ 131540 h 144113"/>
                      <a:gd name="connsiteX14" fmla="*/ 129635 w 160972"/>
                      <a:gd name="connsiteY14" fmla="*/ 144113 h 144113"/>
                      <a:gd name="connsiteX15" fmla="*/ 122682 w 160972"/>
                      <a:gd name="connsiteY15" fmla="*/ 122111 h 144113"/>
                      <a:gd name="connsiteX16" fmla="*/ 112395 w 160972"/>
                      <a:gd name="connsiteY16" fmla="*/ 89630 h 144113"/>
                      <a:gd name="connsiteX17" fmla="*/ 141065 w 160972"/>
                      <a:gd name="connsiteY17" fmla="*/ 68866 h 144113"/>
                      <a:gd name="connsiteX18" fmla="*/ 160973 w 160972"/>
                      <a:gd name="connsiteY18" fmla="*/ 54578 h 144113"/>
                      <a:gd name="connsiteX19" fmla="*/ 136398 w 160972"/>
                      <a:gd name="connsiteY19" fmla="*/ 54007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0972" h="144113">
                        <a:moveTo>
                          <a:pt x="100013" y="53245"/>
                        </a:moveTo>
                        <a:lnTo>
                          <a:pt x="88106" y="20860"/>
                        </a:lnTo>
                        <a:lnTo>
                          <a:pt x="80677" y="0"/>
                        </a:lnTo>
                        <a:lnTo>
                          <a:pt x="72962" y="20860"/>
                        </a:lnTo>
                        <a:lnTo>
                          <a:pt x="61055" y="53245"/>
                        </a:lnTo>
                        <a:lnTo>
                          <a:pt x="24575" y="54007"/>
                        </a:lnTo>
                        <a:lnTo>
                          <a:pt x="0" y="54578"/>
                        </a:lnTo>
                        <a:lnTo>
                          <a:pt x="20002" y="68866"/>
                        </a:lnTo>
                        <a:lnTo>
                          <a:pt x="48673" y="89630"/>
                        </a:lnTo>
                        <a:lnTo>
                          <a:pt x="38290" y="122111"/>
                        </a:lnTo>
                        <a:lnTo>
                          <a:pt x="31147" y="144018"/>
                        </a:lnTo>
                        <a:lnTo>
                          <a:pt x="50483" y="131540"/>
                        </a:lnTo>
                        <a:lnTo>
                          <a:pt x="80391" y="111633"/>
                        </a:lnTo>
                        <a:lnTo>
                          <a:pt x="110490" y="131540"/>
                        </a:lnTo>
                        <a:lnTo>
                          <a:pt x="129635" y="144113"/>
                        </a:lnTo>
                        <a:lnTo>
                          <a:pt x="122682" y="122111"/>
                        </a:lnTo>
                        <a:lnTo>
                          <a:pt x="112395" y="89630"/>
                        </a:lnTo>
                        <a:lnTo>
                          <a:pt x="141065" y="68866"/>
                        </a:lnTo>
                        <a:lnTo>
                          <a:pt x="160973" y="54578"/>
                        </a:lnTo>
                        <a:lnTo>
                          <a:pt x="136398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Freihandform: Form 231">
                    <a:extLst>
                      <a:ext uri="{FF2B5EF4-FFF2-40B4-BE49-F238E27FC236}">
                        <a16:creationId xmlns:a16="http://schemas.microsoft.com/office/drawing/2014/main" id="{6D3786E0-6564-4D0C-9D2E-B07F702246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192728" y="2336202"/>
                    <a:ext cx="161257" cy="144207"/>
                  </a:xfrm>
                  <a:custGeom>
                    <a:avLst/>
                    <a:gdLst>
                      <a:gd name="connsiteX0" fmla="*/ 100108 w 161258"/>
                      <a:gd name="connsiteY0" fmla="*/ 53435 h 144208"/>
                      <a:gd name="connsiteX1" fmla="*/ 88297 w 161258"/>
                      <a:gd name="connsiteY1" fmla="*/ 20860 h 144208"/>
                      <a:gd name="connsiteX2" fmla="*/ 80677 w 161258"/>
                      <a:gd name="connsiteY2" fmla="*/ 0 h 144208"/>
                      <a:gd name="connsiteX3" fmla="*/ 72962 w 161258"/>
                      <a:gd name="connsiteY3" fmla="*/ 20860 h 144208"/>
                      <a:gd name="connsiteX4" fmla="*/ 61150 w 161258"/>
                      <a:gd name="connsiteY4" fmla="*/ 53435 h 144208"/>
                      <a:gd name="connsiteX5" fmla="*/ 24670 w 161258"/>
                      <a:gd name="connsiteY5" fmla="*/ 54007 h 144208"/>
                      <a:gd name="connsiteX6" fmla="*/ 0 w 161258"/>
                      <a:gd name="connsiteY6" fmla="*/ 54578 h 144208"/>
                      <a:gd name="connsiteX7" fmla="*/ 20193 w 161258"/>
                      <a:gd name="connsiteY7" fmla="*/ 68961 h 144208"/>
                      <a:gd name="connsiteX8" fmla="*/ 48673 w 161258"/>
                      <a:gd name="connsiteY8" fmla="*/ 89630 h 144208"/>
                      <a:gd name="connsiteX9" fmla="*/ 38481 w 161258"/>
                      <a:gd name="connsiteY9" fmla="*/ 122111 h 144208"/>
                      <a:gd name="connsiteX10" fmla="*/ 31337 w 161258"/>
                      <a:gd name="connsiteY10" fmla="*/ 144209 h 144208"/>
                      <a:gd name="connsiteX11" fmla="*/ 50483 w 161258"/>
                      <a:gd name="connsiteY11" fmla="*/ 131636 h 144208"/>
                      <a:gd name="connsiteX12" fmla="*/ 80677 w 161258"/>
                      <a:gd name="connsiteY12" fmla="*/ 111728 h 144208"/>
                      <a:gd name="connsiteX13" fmla="*/ 110585 w 161258"/>
                      <a:gd name="connsiteY13" fmla="*/ 131636 h 144208"/>
                      <a:gd name="connsiteX14" fmla="*/ 130016 w 161258"/>
                      <a:gd name="connsiteY14" fmla="*/ 144209 h 144208"/>
                      <a:gd name="connsiteX15" fmla="*/ 122777 w 161258"/>
                      <a:gd name="connsiteY15" fmla="*/ 122111 h 144208"/>
                      <a:gd name="connsiteX16" fmla="*/ 112490 w 161258"/>
                      <a:gd name="connsiteY16" fmla="*/ 89630 h 144208"/>
                      <a:gd name="connsiteX17" fmla="*/ 141065 w 161258"/>
                      <a:gd name="connsiteY17" fmla="*/ 68961 h 144208"/>
                      <a:gd name="connsiteX18" fmla="*/ 161258 w 161258"/>
                      <a:gd name="connsiteY18" fmla="*/ 54578 h 144208"/>
                      <a:gd name="connsiteX19" fmla="*/ 136588 w 161258"/>
                      <a:gd name="connsiteY19" fmla="*/ 54007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258" h="144208">
                        <a:moveTo>
                          <a:pt x="100108" y="53435"/>
                        </a:moveTo>
                        <a:lnTo>
                          <a:pt x="88297" y="20860"/>
                        </a:lnTo>
                        <a:lnTo>
                          <a:pt x="80677" y="0"/>
                        </a:lnTo>
                        <a:lnTo>
                          <a:pt x="72962" y="20860"/>
                        </a:lnTo>
                        <a:lnTo>
                          <a:pt x="61150" y="53435"/>
                        </a:lnTo>
                        <a:lnTo>
                          <a:pt x="24670" y="54007"/>
                        </a:lnTo>
                        <a:lnTo>
                          <a:pt x="0" y="54578"/>
                        </a:lnTo>
                        <a:lnTo>
                          <a:pt x="20193" y="68961"/>
                        </a:lnTo>
                        <a:lnTo>
                          <a:pt x="48673" y="89630"/>
                        </a:lnTo>
                        <a:lnTo>
                          <a:pt x="38481" y="122111"/>
                        </a:lnTo>
                        <a:lnTo>
                          <a:pt x="31337" y="144209"/>
                        </a:lnTo>
                        <a:lnTo>
                          <a:pt x="50483" y="131636"/>
                        </a:lnTo>
                        <a:lnTo>
                          <a:pt x="80677" y="111728"/>
                        </a:lnTo>
                        <a:lnTo>
                          <a:pt x="110585" y="131636"/>
                        </a:lnTo>
                        <a:lnTo>
                          <a:pt x="130016" y="144209"/>
                        </a:lnTo>
                        <a:lnTo>
                          <a:pt x="122777" y="122111"/>
                        </a:lnTo>
                        <a:lnTo>
                          <a:pt x="112490" y="89630"/>
                        </a:lnTo>
                        <a:lnTo>
                          <a:pt x="141065" y="68961"/>
                        </a:lnTo>
                        <a:lnTo>
                          <a:pt x="161258" y="54578"/>
                        </a:lnTo>
                        <a:lnTo>
                          <a:pt x="136588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Freihandform: Form 232">
                    <a:extLst>
                      <a:ext uri="{FF2B5EF4-FFF2-40B4-BE49-F238E27FC236}">
                        <a16:creationId xmlns:a16="http://schemas.microsoft.com/office/drawing/2014/main" id="{550B326F-5150-4D21-AAC7-686BE553C1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451993" y="2405064"/>
                    <a:ext cx="161163" cy="144305"/>
                  </a:xfrm>
                  <a:custGeom>
                    <a:avLst/>
                    <a:gdLst>
                      <a:gd name="connsiteX0" fmla="*/ 100108 w 161162"/>
                      <a:gd name="connsiteY0" fmla="*/ 53245 h 144303"/>
                      <a:gd name="connsiteX1" fmla="*/ 88297 w 161162"/>
                      <a:gd name="connsiteY1" fmla="*/ 20955 h 144303"/>
                      <a:gd name="connsiteX2" fmla="*/ 80581 w 161162"/>
                      <a:gd name="connsiteY2" fmla="*/ 0 h 144303"/>
                      <a:gd name="connsiteX3" fmla="*/ 73057 w 161162"/>
                      <a:gd name="connsiteY3" fmla="*/ 20955 h 144303"/>
                      <a:gd name="connsiteX4" fmla="*/ 61150 w 161162"/>
                      <a:gd name="connsiteY4" fmla="*/ 53245 h 144303"/>
                      <a:gd name="connsiteX5" fmla="*/ 24765 w 161162"/>
                      <a:gd name="connsiteY5" fmla="*/ 54007 h 144303"/>
                      <a:gd name="connsiteX6" fmla="*/ 0 w 161162"/>
                      <a:gd name="connsiteY6" fmla="*/ 54578 h 144303"/>
                      <a:gd name="connsiteX7" fmla="*/ 20098 w 161162"/>
                      <a:gd name="connsiteY7" fmla="*/ 69151 h 144303"/>
                      <a:gd name="connsiteX8" fmla="*/ 48768 w 161162"/>
                      <a:gd name="connsiteY8" fmla="*/ 89630 h 144303"/>
                      <a:gd name="connsiteX9" fmla="*/ 38386 w 161162"/>
                      <a:gd name="connsiteY9" fmla="*/ 122111 h 144303"/>
                      <a:gd name="connsiteX10" fmla="*/ 31432 w 161162"/>
                      <a:gd name="connsiteY10" fmla="*/ 144304 h 144303"/>
                      <a:gd name="connsiteX11" fmla="*/ 50578 w 161162"/>
                      <a:gd name="connsiteY11" fmla="*/ 131540 h 144303"/>
                      <a:gd name="connsiteX12" fmla="*/ 80581 w 161162"/>
                      <a:gd name="connsiteY12" fmla="*/ 111633 h 144303"/>
                      <a:gd name="connsiteX13" fmla="*/ 110680 w 161162"/>
                      <a:gd name="connsiteY13" fmla="*/ 131540 h 144303"/>
                      <a:gd name="connsiteX14" fmla="*/ 129826 w 161162"/>
                      <a:gd name="connsiteY14" fmla="*/ 144304 h 144303"/>
                      <a:gd name="connsiteX15" fmla="*/ 122872 w 161162"/>
                      <a:gd name="connsiteY15" fmla="*/ 122111 h 144303"/>
                      <a:gd name="connsiteX16" fmla="*/ 112490 w 161162"/>
                      <a:gd name="connsiteY16" fmla="*/ 89630 h 144303"/>
                      <a:gd name="connsiteX17" fmla="*/ 141065 w 161162"/>
                      <a:gd name="connsiteY17" fmla="*/ 69151 h 144303"/>
                      <a:gd name="connsiteX18" fmla="*/ 161163 w 161162"/>
                      <a:gd name="connsiteY18" fmla="*/ 54578 h 144303"/>
                      <a:gd name="connsiteX19" fmla="*/ 136684 w 161162"/>
                      <a:gd name="connsiteY19" fmla="*/ 54007 h 144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303">
                        <a:moveTo>
                          <a:pt x="100108" y="53245"/>
                        </a:moveTo>
                        <a:lnTo>
                          <a:pt x="88297" y="20955"/>
                        </a:lnTo>
                        <a:lnTo>
                          <a:pt x="80581" y="0"/>
                        </a:lnTo>
                        <a:lnTo>
                          <a:pt x="73057" y="20955"/>
                        </a:lnTo>
                        <a:lnTo>
                          <a:pt x="61150" y="53245"/>
                        </a:lnTo>
                        <a:lnTo>
                          <a:pt x="24765" y="54007"/>
                        </a:lnTo>
                        <a:lnTo>
                          <a:pt x="0" y="54578"/>
                        </a:lnTo>
                        <a:lnTo>
                          <a:pt x="20098" y="69151"/>
                        </a:lnTo>
                        <a:lnTo>
                          <a:pt x="48768" y="89630"/>
                        </a:lnTo>
                        <a:lnTo>
                          <a:pt x="38386" y="122111"/>
                        </a:lnTo>
                        <a:lnTo>
                          <a:pt x="31432" y="144304"/>
                        </a:lnTo>
                        <a:lnTo>
                          <a:pt x="50578" y="131540"/>
                        </a:lnTo>
                        <a:lnTo>
                          <a:pt x="80581" y="111633"/>
                        </a:lnTo>
                        <a:lnTo>
                          <a:pt x="110680" y="131540"/>
                        </a:lnTo>
                        <a:lnTo>
                          <a:pt x="129826" y="144304"/>
                        </a:lnTo>
                        <a:lnTo>
                          <a:pt x="122872" y="122111"/>
                        </a:lnTo>
                        <a:lnTo>
                          <a:pt x="112490" y="89630"/>
                        </a:lnTo>
                        <a:lnTo>
                          <a:pt x="141065" y="69151"/>
                        </a:lnTo>
                        <a:lnTo>
                          <a:pt x="161163" y="54578"/>
                        </a:lnTo>
                        <a:lnTo>
                          <a:pt x="136684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Freihandform: Form 233">
                    <a:extLst>
                      <a:ext uri="{FF2B5EF4-FFF2-40B4-BE49-F238E27FC236}">
                        <a16:creationId xmlns:a16="http://schemas.microsoft.com/office/drawing/2014/main" id="{22535702-63EE-4CB9-B6C6-7CA73B74F3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09266" y="2337628"/>
                    <a:ext cx="161163" cy="144113"/>
                  </a:xfrm>
                  <a:custGeom>
                    <a:avLst/>
                    <a:gdLst>
                      <a:gd name="connsiteX0" fmla="*/ 100108 w 161162"/>
                      <a:gd name="connsiteY0" fmla="*/ 53245 h 144113"/>
                      <a:gd name="connsiteX1" fmla="*/ 88202 w 161162"/>
                      <a:gd name="connsiteY1" fmla="*/ 20765 h 144113"/>
                      <a:gd name="connsiteX2" fmla="*/ 80582 w 161162"/>
                      <a:gd name="connsiteY2" fmla="*/ 0 h 144113"/>
                      <a:gd name="connsiteX3" fmla="*/ 72962 w 161162"/>
                      <a:gd name="connsiteY3" fmla="*/ 20765 h 144113"/>
                      <a:gd name="connsiteX4" fmla="*/ 61150 w 161162"/>
                      <a:gd name="connsiteY4" fmla="*/ 53245 h 144113"/>
                      <a:gd name="connsiteX5" fmla="*/ 24765 w 161162"/>
                      <a:gd name="connsiteY5" fmla="*/ 54007 h 144113"/>
                      <a:gd name="connsiteX6" fmla="*/ 0 w 161162"/>
                      <a:gd name="connsiteY6" fmla="*/ 54483 h 144113"/>
                      <a:gd name="connsiteX7" fmla="*/ 20193 w 161162"/>
                      <a:gd name="connsiteY7" fmla="*/ 68866 h 144113"/>
                      <a:gd name="connsiteX8" fmla="*/ 48863 w 161162"/>
                      <a:gd name="connsiteY8" fmla="*/ 89535 h 144113"/>
                      <a:gd name="connsiteX9" fmla="*/ 38481 w 161162"/>
                      <a:gd name="connsiteY9" fmla="*/ 122015 h 144113"/>
                      <a:gd name="connsiteX10" fmla="*/ 31433 w 161162"/>
                      <a:gd name="connsiteY10" fmla="*/ 144113 h 144113"/>
                      <a:gd name="connsiteX11" fmla="*/ 50673 w 161162"/>
                      <a:gd name="connsiteY11" fmla="*/ 131540 h 144113"/>
                      <a:gd name="connsiteX12" fmla="*/ 80582 w 161162"/>
                      <a:gd name="connsiteY12" fmla="*/ 111633 h 144113"/>
                      <a:gd name="connsiteX13" fmla="*/ 110681 w 161162"/>
                      <a:gd name="connsiteY13" fmla="*/ 131540 h 144113"/>
                      <a:gd name="connsiteX14" fmla="*/ 129731 w 161162"/>
                      <a:gd name="connsiteY14" fmla="*/ 144113 h 144113"/>
                      <a:gd name="connsiteX15" fmla="*/ 122968 w 161162"/>
                      <a:gd name="connsiteY15" fmla="*/ 122015 h 144113"/>
                      <a:gd name="connsiteX16" fmla="*/ 112586 w 161162"/>
                      <a:gd name="connsiteY16" fmla="*/ 89535 h 144113"/>
                      <a:gd name="connsiteX17" fmla="*/ 141065 w 161162"/>
                      <a:gd name="connsiteY17" fmla="*/ 68866 h 144113"/>
                      <a:gd name="connsiteX18" fmla="*/ 161163 w 161162"/>
                      <a:gd name="connsiteY18" fmla="*/ 54483 h 144113"/>
                      <a:gd name="connsiteX19" fmla="*/ 136589 w 161162"/>
                      <a:gd name="connsiteY19" fmla="*/ 54007 h 14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113">
                        <a:moveTo>
                          <a:pt x="100108" y="53245"/>
                        </a:moveTo>
                        <a:lnTo>
                          <a:pt x="88202" y="20765"/>
                        </a:lnTo>
                        <a:lnTo>
                          <a:pt x="80582" y="0"/>
                        </a:lnTo>
                        <a:lnTo>
                          <a:pt x="72962" y="20765"/>
                        </a:lnTo>
                        <a:lnTo>
                          <a:pt x="61150" y="53245"/>
                        </a:lnTo>
                        <a:lnTo>
                          <a:pt x="24765" y="54007"/>
                        </a:lnTo>
                        <a:lnTo>
                          <a:pt x="0" y="54483"/>
                        </a:lnTo>
                        <a:lnTo>
                          <a:pt x="20193" y="68866"/>
                        </a:lnTo>
                        <a:lnTo>
                          <a:pt x="48863" y="89535"/>
                        </a:lnTo>
                        <a:lnTo>
                          <a:pt x="38481" y="122015"/>
                        </a:lnTo>
                        <a:lnTo>
                          <a:pt x="31433" y="144113"/>
                        </a:lnTo>
                        <a:lnTo>
                          <a:pt x="50673" y="131540"/>
                        </a:lnTo>
                        <a:lnTo>
                          <a:pt x="80582" y="111633"/>
                        </a:lnTo>
                        <a:lnTo>
                          <a:pt x="110681" y="131540"/>
                        </a:lnTo>
                        <a:lnTo>
                          <a:pt x="129731" y="144113"/>
                        </a:lnTo>
                        <a:lnTo>
                          <a:pt x="122968" y="122015"/>
                        </a:lnTo>
                        <a:lnTo>
                          <a:pt x="112586" y="89535"/>
                        </a:lnTo>
                        <a:lnTo>
                          <a:pt x="141065" y="68866"/>
                        </a:lnTo>
                        <a:lnTo>
                          <a:pt x="161163" y="54483"/>
                        </a:lnTo>
                        <a:lnTo>
                          <a:pt x="136589" y="540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Freihandform: Form 234">
                    <a:extLst>
                      <a:ext uri="{FF2B5EF4-FFF2-40B4-BE49-F238E27FC236}">
                        <a16:creationId xmlns:a16="http://schemas.microsoft.com/office/drawing/2014/main" id="{DBAF6F5A-F443-4B93-B8B9-9349AF36B1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96229" y="2152363"/>
                    <a:ext cx="161163" cy="144207"/>
                  </a:xfrm>
                  <a:custGeom>
                    <a:avLst/>
                    <a:gdLst>
                      <a:gd name="connsiteX0" fmla="*/ 100108 w 161162"/>
                      <a:gd name="connsiteY0" fmla="*/ 53245 h 144208"/>
                      <a:gd name="connsiteX1" fmla="*/ 88201 w 161162"/>
                      <a:gd name="connsiteY1" fmla="*/ 20765 h 144208"/>
                      <a:gd name="connsiteX2" fmla="*/ 80582 w 161162"/>
                      <a:gd name="connsiteY2" fmla="*/ 0 h 144208"/>
                      <a:gd name="connsiteX3" fmla="*/ 72962 w 161162"/>
                      <a:gd name="connsiteY3" fmla="*/ 20765 h 144208"/>
                      <a:gd name="connsiteX4" fmla="*/ 61055 w 161162"/>
                      <a:gd name="connsiteY4" fmla="*/ 53245 h 144208"/>
                      <a:gd name="connsiteX5" fmla="*/ 24575 w 161162"/>
                      <a:gd name="connsiteY5" fmla="*/ 53911 h 144208"/>
                      <a:gd name="connsiteX6" fmla="*/ 0 w 161162"/>
                      <a:gd name="connsiteY6" fmla="*/ 54388 h 144208"/>
                      <a:gd name="connsiteX7" fmla="*/ 20193 w 161162"/>
                      <a:gd name="connsiteY7" fmla="*/ 68961 h 144208"/>
                      <a:gd name="connsiteX8" fmla="*/ 48673 w 161162"/>
                      <a:gd name="connsiteY8" fmla="*/ 89535 h 144208"/>
                      <a:gd name="connsiteX9" fmla="*/ 38386 w 161162"/>
                      <a:gd name="connsiteY9" fmla="*/ 122111 h 144208"/>
                      <a:gd name="connsiteX10" fmla="*/ 31433 w 161162"/>
                      <a:gd name="connsiteY10" fmla="*/ 144209 h 144208"/>
                      <a:gd name="connsiteX11" fmla="*/ 50483 w 161162"/>
                      <a:gd name="connsiteY11" fmla="*/ 131445 h 144208"/>
                      <a:gd name="connsiteX12" fmla="*/ 80582 w 161162"/>
                      <a:gd name="connsiteY12" fmla="*/ 111633 h 144208"/>
                      <a:gd name="connsiteX13" fmla="*/ 110680 w 161162"/>
                      <a:gd name="connsiteY13" fmla="*/ 131445 h 144208"/>
                      <a:gd name="connsiteX14" fmla="*/ 129730 w 161162"/>
                      <a:gd name="connsiteY14" fmla="*/ 144209 h 144208"/>
                      <a:gd name="connsiteX15" fmla="*/ 122682 w 161162"/>
                      <a:gd name="connsiteY15" fmla="*/ 122111 h 144208"/>
                      <a:gd name="connsiteX16" fmla="*/ 112490 w 161162"/>
                      <a:gd name="connsiteY16" fmla="*/ 89535 h 144208"/>
                      <a:gd name="connsiteX17" fmla="*/ 141065 w 161162"/>
                      <a:gd name="connsiteY17" fmla="*/ 68961 h 144208"/>
                      <a:gd name="connsiteX18" fmla="*/ 161163 w 161162"/>
                      <a:gd name="connsiteY18" fmla="*/ 54388 h 144208"/>
                      <a:gd name="connsiteX19" fmla="*/ 136493 w 161162"/>
                      <a:gd name="connsiteY19" fmla="*/ 53911 h 144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1162" h="144208">
                        <a:moveTo>
                          <a:pt x="100108" y="53245"/>
                        </a:moveTo>
                        <a:lnTo>
                          <a:pt x="88201" y="20765"/>
                        </a:lnTo>
                        <a:lnTo>
                          <a:pt x="80582" y="0"/>
                        </a:lnTo>
                        <a:lnTo>
                          <a:pt x="72962" y="20765"/>
                        </a:lnTo>
                        <a:lnTo>
                          <a:pt x="61055" y="53245"/>
                        </a:lnTo>
                        <a:lnTo>
                          <a:pt x="24575" y="53911"/>
                        </a:lnTo>
                        <a:lnTo>
                          <a:pt x="0" y="54388"/>
                        </a:lnTo>
                        <a:lnTo>
                          <a:pt x="20193" y="68961"/>
                        </a:lnTo>
                        <a:lnTo>
                          <a:pt x="48673" y="89535"/>
                        </a:lnTo>
                        <a:lnTo>
                          <a:pt x="38386" y="122111"/>
                        </a:lnTo>
                        <a:lnTo>
                          <a:pt x="31433" y="144209"/>
                        </a:lnTo>
                        <a:lnTo>
                          <a:pt x="50483" y="131445"/>
                        </a:lnTo>
                        <a:lnTo>
                          <a:pt x="80582" y="111633"/>
                        </a:lnTo>
                        <a:lnTo>
                          <a:pt x="110680" y="131445"/>
                        </a:lnTo>
                        <a:lnTo>
                          <a:pt x="129730" y="144209"/>
                        </a:lnTo>
                        <a:lnTo>
                          <a:pt x="122682" y="122111"/>
                        </a:lnTo>
                        <a:lnTo>
                          <a:pt x="112490" y="89535"/>
                        </a:lnTo>
                        <a:lnTo>
                          <a:pt x="141065" y="68961"/>
                        </a:lnTo>
                        <a:lnTo>
                          <a:pt x="161163" y="54388"/>
                        </a:lnTo>
                        <a:lnTo>
                          <a:pt x="136493" y="539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05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>
                      <a:latin typeface="Arial" panose="020B0604020202020204" pitchFamily="34" charset="0"/>
                      <a:cs typeface="Arial" panose="020B0604020202020204" pitchFamily="34" charset="0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35" name="Gruppieren 171">
                <a:extLst>
                  <a:ext uri="{FF2B5EF4-FFF2-40B4-BE49-F238E27FC236}">
                    <a16:creationId xmlns:a16="http://schemas.microsoft.com/office/drawing/2014/main" id="{84F51974-D8E5-4681-9390-9EE9CCD044A3}"/>
                  </a:ext>
                </a:extLst>
              </p:cNvPr>
              <p:cNvGrpSpPr/>
              <p:nvPr/>
            </p:nvGrpSpPr>
            <p:grpSpPr>
              <a:xfrm>
                <a:off x="6957028" y="1272158"/>
                <a:ext cx="4741734" cy="1508189"/>
                <a:chOff x="6957027" y="1272159"/>
                <a:chExt cx="4741735" cy="1508188"/>
              </a:xfrm>
            </p:grpSpPr>
            <p:sp>
              <p:nvSpPr>
                <p:cNvPr id="136" name="Freihandform: Form 172">
                  <a:extLst>
                    <a:ext uri="{FF2B5EF4-FFF2-40B4-BE49-F238E27FC236}">
                      <a16:creationId xmlns:a16="http://schemas.microsoft.com/office/drawing/2014/main" id="{6B51DF1C-9973-417A-845C-ADDC057C7AD8}"/>
                    </a:ext>
                  </a:extLst>
                </p:cNvPr>
                <p:cNvSpPr/>
                <p:nvPr/>
              </p:nvSpPr>
              <p:spPr>
                <a:xfrm>
                  <a:off x="6965028" y="1272159"/>
                  <a:ext cx="301370" cy="352520"/>
                </a:xfrm>
                <a:custGeom>
                  <a:avLst/>
                  <a:gdLst>
                    <a:gd name="connsiteX0" fmla="*/ 256222 w 301370"/>
                    <a:gd name="connsiteY0" fmla="*/ 227171 h 352520"/>
                    <a:gd name="connsiteX1" fmla="*/ 301371 w 301370"/>
                    <a:gd name="connsiteY1" fmla="*/ 238601 h 352520"/>
                    <a:gd name="connsiteX2" fmla="*/ 250317 w 301370"/>
                    <a:gd name="connsiteY2" fmla="*/ 323374 h 352520"/>
                    <a:gd name="connsiteX3" fmla="*/ 160211 w 301370"/>
                    <a:gd name="connsiteY3" fmla="*/ 352520 h 352520"/>
                    <a:gd name="connsiteX4" fmla="*/ 70580 w 301370"/>
                    <a:gd name="connsiteY4" fmla="*/ 330041 h 352520"/>
                    <a:gd name="connsiteX5" fmla="*/ 18002 w 301370"/>
                    <a:gd name="connsiteY5" fmla="*/ 265081 h 352520"/>
                    <a:gd name="connsiteX6" fmla="*/ 0 w 301370"/>
                    <a:gd name="connsiteY6" fmla="*/ 173641 h 352520"/>
                    <a:gd name="connsiteX7" fmla="*/ 20383 w 301370"/>
                    <a:gd name="connsiteY7" fmla="*/ 80772 h 352520"/>
                    <a:gd name="connsiteX8" fmla="*/ 78296 w 301370"/>
                    <a:gd name="connsiteY8" fmla="*/ 20574 h 352520"/>
                    <a:gd name="connsiteX9" fmla="*/ 160972 w 301370"/>
                    <a:gd name="connsiteY9" fmla="*/ 0 h 352520"/>
                    <a:gd name="connsiteX10" fmla="*/ 246983 w 301370"/>
                    <a:gd name="connsiteY10" fmla="*/ 26003 h 352520"/>
                    <a:gd name="connsiteX11" fmla="*/ 295561 w 301370"/>
                    <a:gd name="connsiteY11" fmla="*/ 99250 h 352520"/>
                    <a:gd name="connsiteX12" fmla="*/ 251174 w 301370"/>
                    <a:gd name="connsiteY12" fmla="*/ 109728 h 352520"/>
                    <a:gd name="connsiteX13" fmla="*/ 216789 w 301370"/>
                    <a:gd name="connsiteY13" fmla="*/ 55531 h 352520"/>
                    <a:gd name="connsiteX14" fmla="*/ 160020 w 301370"/>
                    <a:gd name="connsiteY14" fmla="*/ 38576 h 352520"/>
                    <a:gd name="connsiteX15" fmla="*/ 94297 w 301370"/>
                    <a:gd name="connsiteY15" fmla="*/ 57436 h 352520"/>
                    <a:gd name="connsiteX16" fmla="*/ 57245 w 301370"/>
                    <a:gd name="connsiteY16" fmla="*/ 108013 h 352520"/>
                    <a:gd name="connsiteX17" fmla="*/ 46577 w 301370"/>
                    <a:gd name="connsiteY17" fmla="*/ 173450 h 352520"/>
                    <a:gd name="connsiteX18" fmla="*/ 59246 w 301370"/>
                    <a:gd name="connsiteY18" fmla="*/ 249365 h 352520"/>
                    <a:gd name="connsiteX19" fmla="*/ 98679 w 301370"/>
                    <a:gd name="connsiteY19" fmla="*/ 297847 h 352520"/>
                    <a:gd name="connsiteX20" fmla="*/ 156591 w 301370"/>
                    <a:gd name="connsiteY20" fmla="*/ 313944 h 352520"/>
                    <a:gd name="connsiteX21" fmla="*/ 220789 w 301370"/>
                    <a:gd name="connsiteY21" fmla="*/ 292132 h 352520"/>
                    <a:gd name="connsiteX22" fmla="*/ 256222 w 301370"/>
                    <a:gd name="connsiteY22" fmla="*/ 227171 h 352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01370" h="352520">
                      <a:moveTo>
                        <a:pt x="256222" y="227171"/>
                      </a:moveTo>
                      <a:lnTo>
                        <a:pt x="301371" y="238601"/>
                      </a:lnTo>
                      <a:cubicBezTo>
                        <a:pt x="291941" y="275654"/>
                        <a:pt x="274891" y="303943"/>
                        <a:pt x="250317" y="323374"/>
                      </a:cubicBezTo>
                      <a:cubicBezTo>
                        <a:pt x="225742" y="342805"/>
                        <a:pt x="195739" y="352520"/>
                        <a:pt x="160211" y="352520"/>
                      </a:cubicBezTo>
                      <a:cubicBezTo>
                        <a:pt x="123444" y="352520"/>
                        <a:pt x="93536" y="344996"/>
                        <a:pt x="70580" y="330041"/>
                      </a:cubicBezTo>
                      <a:cubicBezTo>
                        <a:pt x="47530" y="315087"/>
                        <a:pt x="30004" y="293465"/>
                        <a:pt x="18002" y="265081"/>
                      </a:cubicBezTo>
                      <a:cubicBezTo>
                        <a:pt x="6001" y="236696"/>
                        <a:pt x="0" y="206216"/>
                        <a:pt x="0" y="173641"/>
                      </a:cubicBezTo>
                      <a:cubicBezTo>
                        <a:pt x="0" y="138112"/>
                        <a:pt x="6763" y="107156"/>
                        <a:pt x="20383" y="80772"/>
                      </a:cubicBezTo>
                      <a:cubicBezTo>
                        <a:pt x="33909" y="54388"/>
                        <a:pt x="53245" y="34290"/>
                        <a:pt x="78296" y="20574"/>
                      </a:cubicBezTo>
                      <a:cubicBezTo>
                        <a:pt x="103346" y="6858"/>
                        <a:pt x="130873" y="0"/>
                        <a:pt x="160972" y="0"/>
                      </a:cubicBezTo>
                      <a:cubicBezTo>
                        <a:pt x="195072" y="0"/>
                        <a:pt x="223742" y="8668"/>
                        <a:pt x="246983" y="26003"/>
                      </a:cubicBezTo>
                      <a:cubicBezTo>
                        <a:pt x="270224" y="43339"/>
                        <a:pt x="286417" y="67818"/>
                        <a:pt x="295561" y="99250"/>
                      </a:cubicBezTo>
                      <a:lnTo>
                        <a:pt x="251174" y="109728"/>
                      </a:lnTo>
                      <a:cubicBezTo>
                        <a:pt x="243268" y="84963"/>
                        <a:pt x="231743" y="66865"/>
                        <a:pt x="216789" y="55531"/>
                      </a:cubicBezTo>
                      <a:cubicBezTo>
                        <a:pt x="201739" y="44196"/>
                        <a:pt x="182880" y="38576"/>
                        <a:pt x="160020" y="38576"/>
                      </a:cubicBezTo>
                      <a:cubicBezTo>
                        <a:pt x="133826" y="38576"/>
                        <a:pt x="111919" y="44863"/>
                        <a:pt x="94297" y="57436"/>
                      </a:cubicBezTo>
                      <a:cubicBezTo>
                        <a:pt x="76676" y="70009"/>
                        <a:pt x="64294" y="86868"/>
                        <a:pt x="57245" y="108013"/>
                      </a:cubicBezTo>
                      <a:cubicBezTo>
                        <a:pt x="50101" y="129159"/>
                        <a:pt x="46577" y="150971"/>
                        <a:pt x="46577" y="173450"/>
                      </a:cubicBezTo>
                      <a:cubicBezTo>
                        <a:pt x="46577" y="202406"/>
                        <a:pt x="50768" y="227743"/>
                        <a:pt x="59246" y="249365"/>
                      </a:cubicBezTo>
                      <a:cubicBezTo>
                        <a:pt x="67723" y="270986"/>
                        <a:pt x="80867" y="287179"/>
                        <a:pt x="98679" y="297847"/>
                      </a:cubicBezTo>
                      <a:cubicBezTo>
                        <a:pt x="116491" y="308515"/>
                        <a:pt x="135826" y="313944"/>
                        <a:pt x="156591" y="313944"/>
                      </a:cubicBezTo>
                      <a:cubicBezTo>
                        <a:pt x="181832" y="313944"/>
                        <a:pt x="203263" y="306610"/>
                        <a:pt x="220789" y="292132"/>
                      </a:cubicBezTo>
                      <a:cubicBezTo>
                        <a:pt x="238125" y="277463"/>
                        <a:pt x="249936" y="255841"/>
                        <a:pt x="256222" y="2271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ihandform: Form 173">
                  <a:extLst>
                    <a:ext uri="{FF2B5EF4-FFF2-40B4-BE49-F238E27FC236}">
                      <a16:creationId xmlns:a16="http://schemas.microsoft.com/office/drawing/2014/main" id="{2A92B808-827F-4E46-91B4-A29455856F90}"/>
                    </a:ext>
                  </a:extLst>
                </p:cNvPr>
                <p:cNvSpPr/>
                <p:nvPr/>
              </p:nvSpPr>
              <p:spPr>
                <a:xfrm>
                  <a:off x="7300975" y="13663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7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3053 w 231266"/>
                    <a:gd name="connsiteY10" fmla="*/ 129064 h 258127"/>
                    <a:gd name="connsiteX11" fmla="*/ 63722 w 231266"/>
                    <a:gd name="connsiteY11" fmla="*/ 200120 h 258127"/>
                    <a:gd name="connsiteX12" fmla="*/ 115824 w 231266"/>
                    <a:gd name="connsiteY12" fmla="*/ 223742 h 258127"/>
                    <a:gd name="connsiteX13" fmla="*/ 167640 w 231266"/>
                    <a:gd name="connsiteY13" fmla="*/ 200025 h 258127"/>
                    <a:gd name="connsiteX14" fmla="*/ 188309 w 231266"/>
                    <a:gd name="connsiteY14" fmla="*/ 127730 h 258127"/>
                    <a:gd name="connsiteX15" fmla="*/ 167450 w 231266"/>
                    <a:gd name="connsiteY15" fmla="*/ 58293 h 258127"/>
                    <a:gd name="connsiteX16" fmla="*/ 115729 w 231266"/>
                    <a:gd name="connsiteY16" fmla="*/ 34671 h 258127"/>
                    <a:gd name="connsiteX17" fmla="*/ 63627 w 231266"/>
                    <a:gd name="connsiteY17" fmla="*/ 58102 h 258127"/>
                    <a:gd name="connsiteX18" fmla="*/ 43053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626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7"/>
                        <a:pt x="115729" y="258127"/>
                      </a:cubicBezTo>
                      <a:cubicBezTo>
                        <a:pt x="81153" y="258127"/>
                        <a:pt x="53245" y="247078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4" y="215837"/>
                        <a:pt x="94869" y="223742"/>
                        <a:pt x="115824" y="223742"/>
                      </a:cubicBezTo>
                      <a:cubicBezTo>
                        <a:pt x="136588" y="223742"/>
                        <a:pt x="153924" y="215837"/>
                        <a:pt x="167640" y="200025"/>
                      </a:cubicBezTo>
                      <a:cubicBezTo>
                        <a:pt x="181451" y="184214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50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1"/>
                        <a:pt x="63627" y="58102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ihandform: Form 174">
                  <a:extLst>
                    <a:ext uri="{FF2B5EF4-FFF2-40B4-BE49-F238E27FC236}">
                      <a16:creationId xmlns:a16="http://schemas.microsoft.com/office/drawing/2014/main" id="{4956E476-FAE3-4222-A375-4E21D5191515}"/>
                    </a:ext>
                  </a:extLst>
                </p:cNvPr>
                <p:cNvSpPr/>
                <p:nvPr/>
              </p:nvSpPr>
              <p:spPr>
                <a:xfrm>
                  <a:off x="7565103" y="1474469"/>
                  <a:ext cx="128587" cy="42100"/>
                </a:xfrm>
                <a:custGeom>
                  <a:avLst/>
                  <a:gdLst>
                    <a:gd name="connsiteX0" fmla="*/ 0 w 128587"/>
                    <a:gd name="connsiteY0" fmla="*/ 42101 h 42100"/>
                    <a:gd name="connsiteX1" fmla="*/ 0 w 128587"/>
                    <a:gd name="connsiteY1" fmla="*/ 0 h 42100"/>
                    <a:gd name="connsiteX2" fmla="*/ 128588 w 128587"/>
                    <a:gd name="connsiteY2" fmla="*/ 0 h 42100"/>
                    <a:gd name="connsiteX3" fmla="*/ 128588 w 128587"/>
                    <a:gd name="connsiteY3" fmla="*/ 42101 h 42100"/>
                    <a:gd name="connsiteX4" fmla="*/ 0 w 128587"/>
                    <a:gd name="connsiteY4" fmla="*/ 42101 h 42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587" h="42100">
                      <a:moveTo>
                        <a:pt x="0" y="42101"/>
                      </a:moveTo>
                      <a:lnTo>
                        <a:pt x="0" y="0"/>
                      </a:lnTo>
                      <a:lnTo>
                        <a:pt x="128588" y="0"/>
                      </a:lnTo>
                      <a:lnTo>
                        <a:pt x="128588" y="42101"/>
                      </a:lnTo>
                      <a:lnTo>
                        <a:pt x="0" y="4210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ihandform: Form 175">
                  <a:extLst>
                    <a:ext uri="{FF2B5EF4-FFF2-40B4-BE49-F238E27FC236}">
                      <a16:creationId xmlns:a16="http://schemas.microsoft.com/office/drawing/2014/main" id="{83AF4381-BEDE-4E91-9383-5F39B9449D94}"/>
                    </a:ext>
                  </a:extLst>
                </p:cNvPr>
                <p:cNvSpPr/>
                <p:nvPr/>
              </p:nvSpPr>
              <p:spPr>
                <a:xfrm>
                  <a:off x="7713027" y="1272159"/>
                  <a:ext cx="144303" cy="346805"/>
                </a:xfrm>
                <a:custGeom>
                  <a:avLst/>
                  <a:gdLst>
                    <a:gd name="connsiteX0" fmla="*/ 36957 w 144303"/>
                    <a:gd name="connsiteY0" fmla="*/ 346710 h 346805"/>
                    <a:gd name="connsiteX1" fmla="*/ 36957 w 144303"/>
                    <a:gd name="connsiteY1" fmla="*/ 132302 h 346805"/>
                    <a:gd name="connsiteX2" fmla="*/ 0 w 144303"/>
                    <a:gd name="connsiteY2" fmla="*/ 132302 h 346805"/>
                    <a:gd name="connsiteX3" fmla="*/ 0 w 144303"/>
                    <a:gd name="connsiteY3" fmla="*/ 99727 h 346805"/>
                    <a:gd name="connsiteX4" fmla="*/ 36957 w 144303"/>
                    <a:gd name="connsiteY4" fmla="*/ 99727 h 346805"/>
                    <a:gd name="connsiteX5" fmla="*/ 36957 w 144303"/>
                    <a:gd name="connsiteY5" fmla="*/ 73438 h 346805"/>
                    <a:gd name="connsiteX6" fmla="*/ 41338 w 144303"/>
                    <a:gd name="connsiteY6" fmla="*/ 36481 h 346805"/>
                    <a:gd name="connsiteX7" fmla="*/ 62579 w 144303"/>
                    <a:gd name="connsiteY7" fmla="*/ 10096 h 346805"/>
                    <a:gd name="connsiteX8" fmla="*/ 105251 w 144303"/>
                    <a:gd name="connsiteY8" fmla="*/ 0 h 346805"/>
                    <a:gd name="connsiteX9" fmla="*/ 144304 w 144303"/>
                    <a:gd name="connsiteY9" fmla="*/ 4191 h 346805"/>
                    <a:gd name="connsiteX10" fmla="*/ 138017 w 144303"/>
                    <a:gd name="connsiteY10" fmla="*/ 40672 h 346805"/>
                    <a:gd name="connsiteX11" fmla="*/ 113347 w 144303"/>
                    <a:gd name="connsiteY11" fmla="*/ 38386 h 346805"/>
                    <a:gd name="connsiteX12" fmla="*/ 86392 w 144303"/>
                    <a:gd name="connsiteY12" fmla="*/ 46577 h 346805"/>
                    <a:gd name="connsiteX13" fmla="*/ 78486 w 144303"/>
                    <a:gd name="connsiteY13" fmla="*/ 77057 h 346805"/>
                    <a:gd name="connsiteX14" fmla="*/ 78486 w 144303"/>
                    <a:gd name="connsiteY14" fmla="*/ 99822 h 346805"/>
                    <a:gd name="connsiteX15" fmla="*/ 126587 w 144303"/>
                    <a:gd name="connsiteY15" fmla="*/ 99822 h 346805"/>
                    <a:gd name="connsiteX16" fmla="*/ 126587 w 144303"/>
                    <a:gd name="connsiteY16" fmla="*/ 132397 h 346805"/>
                    <a:gd name="connsiteX17" fmla="*/ 78486 w 144303"/>
                    <a:gd name="connsiteY17" fmla="*/ 132397 h 346805"/>
                    <a:gd name="connsiteX18" fmla="*/ 78486 w 144303"/>
                    <a:gd name="connsiteY18" fmla="*/ 346805 h 346805"/>
                    <a:gd name="connsiteX19" fmla="*/ 36957 w 144303"/>
                    <a:gd name="connsiteY19" fmla="*/ 346805 h 346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303" h="346805">
                      <a:moveTo>
                        <a:pt x="36957" y="346710"/>
                      </a:moveTo>
                      <a:lnTo>
                        <a:pt x="36957" y="132302"/>
                      </a:lnTo>
                      <a:lnTo>
                        <a:pt x="0" y="132302"/>
                      </a:lnTo>
                      <a:lnTo>
                        <a:pt x="0" y="99727"/>
                      </a:lnTo>
                      <a:lnTo>
                        <a:pt x="36957" y="99727"/>
                      </a:lnTo>
                      <a:lnTo>
                        <a:pt x="36957" y="73438"/>
                      </a:lnTo>
                      <a:cubicBezTo>
                        <a:pt x="36957" y="56864"/>
                        <a:pt x="38386" y="44482"/>
                        <a:pt x="41338" y="36481"/>
                      </a:cubicBezTo>
                      <a:cubicBezTo>
                        <a:pt x="45339" y="25622"/>
                        <a:pt x="52483" y="16859"/>
                        <a:pt x="62579" y="10096"/>
                      </a:cubicBezTo>
                      <a:cubicBezTo>
                        <a:pt x="72771" y="3334"/>
                        <a:pt x="86963" y="0"/>
                        <a:pt x="105251" y="0"/>
                      </a:cubicBezTo>
                      <a:cubicBezTo>
                        <a:pt x="117062" y="0"/>
                        <a:pt x="130016" y="1429"/>
                        <a:pt x="144304" y="4191"/>
                      </a:cubicBezTo>
                      <a:lnTo>
                        <a:pt x="138017" y="40672"/>
                      </a:lnTo>
                      <a:cubicBezTo>
                        <a:pt x="129349" y="39148"/>
                        <a:pt x="121158" y="38386"/>
                        <a:pt x="113347" y="38386"/>
                      </a:cubicBezTo>
                      <a:cubicBezTo>
                        <a:pt x="100679" y="38386"/>
                        <a:pt x="91630" y="41148"/>
                        <a:pt x="86392" y="46577"/>
                      </a:cubicBezTo>
                      <a:cubicBezTo>
                        <a:pt x="81153" y="52007"/>
                        <a:pt x="78486" y="62103"/>
                        <a:pt x="78486" y="77057"/>
                      </a:cubicBezTo>
                      <a:lnTo>
                        <a:pt x="78486" y="99822"/>
                      </a:lnTo>
                      <a:lnTo>
                        <a:pt x="126587" y="99822"/>
                      </a:lnTo>
                      <a:lnTo>
                        <a:pt x="126587" y="132397"/>
                      </a:lnTo>
                      <a:lnTo>
                        <a:pt x="78486" y="132397"/>
                      </a:lnTo>
                      <a:lnTo>
                        <a:pt x="78486" y="346805"/>
                      </a:lnTo>
                      <a:lnTo>
                        <a:pt x="36957" y="346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0" name="Freihandform: Form 176">
                  <a:extLst>
                    <a:ext uri="{FF2B5EF4-FFF2-40B4-BE49-F238E27FC236}">
                      <a16:creationId xmlns:a16="http://schemas.microsoft.com/office/drawing/2014/main" id="{26B71974-509D-426E-B1C8-CE7ABB4B4A31}"/>
                    </a:ext>
                  </a:extLst>
                </p:cNvPr>
                <p:cNvSpPr/>
                <p:nvPr/>
              </p:nvSpPr>
              <p:spPr>
                <a:xfrm>
                  <a:off x="7871332" y="13718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6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2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69 h 252507"/>
                    <a:gd name="connsiteX10" fmla="*/ 44387 w 200120"/>
                    <a:gd name="connsiteY10" fmla="*/ 181165 h 252507"/>
                    <a:gd name="connsiteX11" fmla="*/ 61151 w 200120"/>
                    <a:gd name="connsiteY11" fmla="*/ 207074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6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2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69"/>
                      </a:lnTo>
                      <a:cubicBezTo>
                        <a:pt x="41815" y="158782"/>
                        <a:pt x="42672" y="173546"/>
                        <a:pt x="44387" y="181165"/>
                      </a:cubicBezTo>
                      <a:cubicBezTo>
                        <a:pt x="47054" y="192214"/>
                        <a:pt x="52578" y="200787"/>
                        <a:pt x="61151" y="207074"/>
                      </a:cubicBezTo>
                      <a:cubicBezTo>
                        <a:pt x="69628" y="213360"/>
                        <a:pt x="80201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6" y="191738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ihandform: Form 177">
                  <a:extLst>
                    <a:ext uri="{FF2B5EF4-FFF2-40B4-BE49-F238E27FC236}">
                      <a16:creationId xmlns:a16="http://schemas.microsoft.com/office/drawing/2014/main" id="{28D047BD-CD2E-43A9-BBBB-867A55D8477C}"/>
                    </a:ext>
                  </a:extLst>
                </p:cNvPr>
                <p:cNvSpPr/>
                <p:nvPr/>
              </p:nvSpPr>
              <p:spPr>
                <a:xfrm>
                  <a:off x="8137175" y="13663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4 h 252507"/>
                    <a:gd name="connsiteX2" fmla="*/ 37719 w 200691"/>
                    <a:gd name="connsiteY2" fmla="*/ 5524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6 w 200691"/>
                    <a:gd name="connsiteY7" fmla="*/ 60007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815 h 252507"/>
                    <a:gd name="connsiteX14" fmla="*/ 107537 w 200691"/>
                    <a:gd name="connsiteY14" fmla="*/ 36290 h 252507"/>
                    <a:gd name="connsiteX15" fmla="*/ 61341 w 200691"/>
                    <a:gd name="connsiteY15" fmla="*/ 53245 h 252507"/>
                    <a:gd name="connsiteX16" fmla="*/ 41910 w 200691"/>
                    <a:gd name="connsiteY16" fmla="*/ 117634 h 252507"/>
                    <a:gd name="connsiteX17" fmla="*/ 41910 w 200691"/>
                    <a:gd name="connsiteY17" fmla="*/ 252508 h 252507"/>
                    <a:gd name="connsiteX18" fmla="*/ 0 w 200691"/>
                    <a:gd name="connsiteY18" fmla="*/ 252508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4"/>
                      </a:lnTo>
                      <a:lnTo>
                        <a:pt x="37719" y="5524"/>
                      </a:lnTo>
                      <a:lnTo>
                        <a:pt x="37719" y="40672"/>
                      </a:lnTo>
                      <a:cubicBezTo>
                        <a:pt x="55816" y="13526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6" y="60007"/>
                      </a:cubicBezTo>
                      <a:cubicBezTo>
                        <a:pt x="199930" y="67723"/>
                        <a:pt x="200692" y="81343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1" y="48863"/>
                        <a:pt x="136684" y="43815"/>
                      </a:cubicBezTo>
                      <a:cubicBezTo>
                        <a:pt x="128397" y="38767"/>
                        <a:pt x="118681" y="36290"/>
                        <a:pt x="107537" y="36290"/>
                      </a:cubicBezTo>
                      <a:cubicBezTo>
                        <a:pt x="89725" y="36290"/>
                        <a:pt x="74295" y="41910"/>
                        <a:pt x="61341" y="53245"/>
                      </a:cubicBezTo>
                      <a:cubicBezTo>
                        <a:pt x="48387" y="64579"/>
                        <a:pt x="41910" y="86011"/>
                        <a:pt x="41910" y="117634"/>
                      </a:cubicBezTo>
                      <a:lnTo>
                        <a:pt x="41910" y="252508"/>
                      </a:lnTo>
                      <a:lnTo>
                        <a:pt x="0" y="2525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2" name="Freihandform: Form 178">
                  <a:extLst>
                    <a:ext uri="{FF2B5EF4-FFF2-40B4-BE49-F238E27FC236}">
                      <a16:creationId xmlns:a16="http://schemas.microsoft.com/office/drawing/2014/main" id="{551F5347-39CD-4ADA-BE7B-9FA84C2579E6}"/>
                    </a:ext>
                  </a:extLst>
                </p:cNvPr>
                <p:cNvSpPr/>
                <p:nvPr/>
              </p:nvSpPr>
              <p:spPr>
                <a:xfrm>
                  <a:off x="8386920" y="1277969"/>
                  <a:ext cx="214121" cy="346519"/>
                </a:xfrm>
                <a:custGeom>
                  <a:avLst/>
                  <a:gdLst>
                    <a:gd name="connsiteX0" fmla="*/ 175355 w 214121"/>
                    <a:gd name="connsiteY0" fmla="*/ 340900 h 346519"/>
                    <a:gd name="connsiteX1" fmla="*/ 175355 w 214121"/>
                    <a:gd name="connsiteY1" fmla="*/ 309753 h 346519"/>
                    <a:gd name="connsiteX2" fmla="*/ 106299 w 214121"/>
                    <a:gd name="connsiteY2" fmla="*/ 346520 h 346519"/>
                    <a:gd name="connsiteX3" fmla="*/ 52006 w 214121"/>
                    <a:gd name="connsiteY3" fmla="*/ 330232 h 346519"/>
                    <a:gd name="connsiteX4" fmla="*/ 13621 w 214121"/>
                    <a:gd name="connsiteY4" fmla="*/ 284798 h 346519"/>
                    <a:gd name="connsiteX5" fmla="*/ 0 w 214121"/>
                    <a:gd name="connsiteY5" fmla="*/ 217741 h 346519"/>
                    <a:gd name="connsiteX6" fmla="*/ 12287 w 214121"/>
                    <a:gd name="connsiteY6" fmla="*/ 150686 h 346519"/>
                    <a:gd name="connsiteX7" fmla="*/ 49244 w 214121"/>
                    <a:gd name="connsiteY7" fmla="*/ 104489 h 346519"/>
                    <a:gd name="connsiteX8" fmla="*/ 104394 w 214121"/>
                    <a:gd name="connsiteY8" fmla="*/ 88392 h 346519"/>
                    <a:gd name="connsiteX9" fmla="*/ 144113 w 214121"/>
                    <a:gd name="connsiteY9" fmla="*/ 97822 h 346519"/>
                    <a:gd name="connsiteX10" fmla="*/ 172498 w 214121"/>
                    <a:gd name="connsiteY10" fmla="*/ 122396 h 346519"/>
                    <a:gd name="connsiteX11" fmla="*/ 172498 w 214121"/>
                    <a:gd name="connsiteY11" fmla="*/ 0 h 346519"/>
                    <a:gd name="connsiteX12" fmla="*/ 214122 w 214121"/>
                    <a:gd name="connsiteY12" fmla="*/ 0 h 346519"/>
                    <a:gd name="connsiteX13" fmla="*/ 214122 w 214121"/>
                    <a:gd name="connsiteY13" fmla="*/ 340900 h 346519"/>
                    <a:gd name="connsiteX14" fmla="*/ 175355 w 214121"/>
                    <a:gd name="connsiteY14" fmla="*/ 340900 h 346519"/>
                    <a:gd name="connsiteX15" fmla="*/ 43053 w 214121"/>
                    <a:gd name="connsiteY15" fmla="*/ 217646 h 346519"/>
                    <a:gd name="connsiteX16" fmla="*/ 63055 w 214121"/>
                    <a:gd name="connsiteY16" fmla="*/ 288608 h 346519"/>
                    <a:gd name="connsiteX17" fmla="*/ 110299 w 214121"/>
                    <a:gd name="connsiteY17" fmla="*/ 312039 h 346519"/>
                    <a:gd name="connsiteX18" fmla="*/ 156877 w 214121"/>
                    <a:gd name="connsiteY18" fmla="*/ 289560 h 346519"/>
                    <a:gd name="connsiteX19" fmla="*/ 176022 w 214121"/>
                    <a:gd name="connsiteY19" fmla="*/ 221075 h 346519"/>
                    <a:gd name="connsiteX20" fmla="*/ 156496 w 214121"/>
                    <a:gd name="connsiteY20" fmla="*/ 146685 h 346519"/>
                    <a:gd name="connsiteX21" fmla="*/ 108395 w 214121"/>
                    <a:gd name="connsiteY21" fmla="*/ 122968 h 346519"/>
                    <a:gd name="connsiteX22" fmla="*/ 61817 w 214121"/>
                    <a:gd name="connsiteY22" fmla="*/ 145733 h 346519"/>
                    <a:gd name="connsiteX23" fmla="*/ 43053 w 214121"/>
                    <a:gd name="connsiteY23" fmla="*/ 217646 h 34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14121" h="346519">
                      <a:moveTo>
                        <a:pt x="175355" y="340900"/>
                      </a:moveTo>
                      <a:lnTo>
                        <a:pt x="175355" y="309753"/>
                      </a:lnTo>
                      <a:cubicBezTo>
                        <a:pt x="159734" y="334232"/>
                        <a:pt x="136684" y="346520"/>
                        <a:pt x="106299" y="346520"/>
                      </a:cubicBezTo>
                      <a:cubicBezTo>
                        <a:pt x="86582" y="346520"/>
                        <a:pt x="68485" y="341090"/>
                        <a:pt x="52006" y="330232"/>
                      </a:cubicBezTo>
                      <a:cubicBezTo>
                        <a:pt x="35528" y="319373"/>
                        <a:pt x="22670" y="304229"/>
                        <a:pt x="13621" y="284798"/>
                      </a:cubicBezTo>
                      <a:cubicBezTo>
                        <a:pt x="4572" y="265367"/>
                        <a:pt x="0" y="242983"/>
                        <a:pt x="0" y="217741"/>
                      </a:cubicBezTo>
                      <a:cubicBezTo>
                        <a:pt x="0" y="193072"/>
                        <a:pt x="4096" y="170688"/>
                        <a:pt x="12287" y="150686"/>
                      </a:cubicBezTo>
                      <a:cubicBezTo>
                        <a:pt x="20479" y="130588"/>
                        <a:pt x="32861" y="115253"/>
                        <a:pt x="49244" y="104489"/>
                      </a:cubicBezTo>
                      <a:cubicBezTo>
                        <a:pt x="65627" y="93821"/>
                        <a:pt x="84011" y="88392"/>
                        <a:pt x="104394" y="88392"/>
                      </a:cubicBezTo>
                      <a:cubicBezTo>
                        <a:pt x="119253" y="88392"/>
                        <a:pt x="132493" y="91535"/>
                        <a:pt x="144113" y="97822"/>
                      </a:cubicBezTo>
                      <a:cubicBezTo>
                        <a:pt x="155734" y="104108"/>
                        <a:pt x="165163" y="112300"/>
                        <a:pt x="172498" y="122396"/>
                      </a:cubicBezTo>
                      <a:lnTo>
                        <a:pt x="172498" y="0"/>
                      </a:lnTo>
                      <a:lnTo>
                        <a:pt x="214122" y="0"/>
                      </a:lnTo>
                      <a:lnTo>
                        <a:pt x="214122" y="340900"/>
                      </a:lnTo>
                      <a:lnTo>
                        <a:pt x="175355" y="340900"/>
                      </a:lnTo>
                      <a:close/>
                      <a:moveTo>
                        <a:pt x="43053" y="217646"/>
                      </a:moveTo>
                      <a:cubicBezTo>
                        <a:pt x="43053" y="249269"/>
                        <a:pt x="49721" y="272891"/>
                        <a:pt x="63055" y="288608"/>
                      </a:cubicBezTo>
                      <a:cubicBezTo>
                        <a:pt x="76390" y="304229"/>
                        <a:pt x="92107" y="312039"/>
                        <a:pt x="110299" y="312039"/>
                      </a:cubicBezTo>
                      <a:cubicBezTo>
                        <a:pt x="128588" y="312039"/>
                        <a:pt x="144113" y="304514"/>
                        <a:pt x="156877" y="289560"/>
                      </a:cubicBezTo>
                      <a:cubicBezTo>
                        <a:pt x="169640" y="274606"/>
                        <a:pt x="176022" y="251746"/>
                        <a:pt x="176022" y="221075"/>
                      </a:cubicBezTo>
                      <a:cubicBezTo>
                        <a:pt x="176022" y="187262"/>
                        <a:pt x="169545" y="162497"/>
                        <a:pt x="156496" y="146685"/>
                      </a:cubicBezTo>
                      <a:cubicBezTo>
                        <a:pt x="143446" y="130874"/>
                        <a:pt x="127445" y="122968"/>
                        <a:pt x="108395" y="122968"/>
                      </a:cubicBezTo>
                      <a:cubicBezTo>
                        <a:pt x="89821" y="122968"/>
                        <a:pt x="74295" y="130588"/>
                        <a:pt x="61817" y="145733"/>
                      </a:cubicBezTo>
                      <a:cubicBezTo>
                        <a:pt x="49339" y="160973"/>
                        <a:pt x="43053" y="184976"/>
                        <a:pt x="43053" y="2176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3" name="Freihandform: Form 179">
                  <a:extLst>
                    <a:ext uri="{FF2B5EF4-FFF2-40B4-BE49-F238E27FC236}">
                      <a16:creationId xmlns:a16="http://schemas.microsoft.com/office/drawing/2014/main" id="{F01F7640-AE9F-472C-A790-F65C17F63A9C}"/>
                    </a:ext>
                  </a:extLst>
                </p:cNvPr>
                <p:cNvSpPr/>
                <p:nvPr/>
              </p:nvSpPr>
              <p:spPr>
                <a:xfrm>
                  <a:off x="8653049" y="13663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2 h 258127"/>
                    <a:gd name="connsiteX3" fmla="*/ 117634 w 227742"/>
                    <a:gd name="connsiteY3" fmla="*/ 258127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8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1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1" y="203549"/>
                        <a:pt x="206788" y="223171"/>
                        <a:pt x="188309" y="237172"/>
                      </a:cubicBezTo>
                      <a:cubicBezTo>
                        <a:pt x="169831" y="251079"/>
                        <a:pt x="146304" y="258127"/>
                        <a:pt x="117634" y="258127"/>
                      </a:cubicBezTo>
                      <a:cubicBezTo>
                        <a:pt x="81534" y="258127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0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39"/>
                        <a:pt x="196310" y="33718"/>
                      </a:cubicBezTo>
                      <a:cubicBezTo>
                        <a:pt x="217265" y="56197"/>
                        <a:pt x="227743" y="87820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6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1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1"/>
                        <a:pt x="137065" y="34385"/>
                        <a:pt x="115824" y="34385"/>
                      </a:cubicBezTo>
                      <a:cubicBezTo>
                        <a:pt x="96583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863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4" name="Freihandform: Form 180">
                  <a:extLst>
                    <a:ext uri="{FF2B5EF4-FFF2-40B4-BE49-F238E27FC236}">
                      <a16:creationId xmlns:a16="http://schemas.microsoft.com/office/drawing/2014/main" id="{6768F96C-4CBD-4904-AF76-D8EC91836FBB}"/>
                    </a:ext>
                  </a:extLst>
                </p:cNvPr>
                <p:cNvSpPr/>
                <p:nvPr/>
              </p:nvSpPr>
              <p:spPr>
                <a:xfrm>
                  <a:off x="8916701" y="1277969"/>
                  <a:ext cx="214122" cy="346519"/>
                </a:xfrm>
                <a:custGeom>
                  <a:avLst/>
                  <a:gdLst>
                    <a:gd name="connsiteX0" fmla="*/ 175355 w 214122"/>
                    <a:gd name="connsiteY0" fmla="*/ 340900 h 346519"/>
                    <a:gd name="connsiteX1" fmla="*/ 175355 w 214122"/>
                    <a:gd name="connsiteY1" fmla="*/ 309753 h 346519"/>
                    <a:gd name="connsiteX2" fmla="*/ 106299 w 214122"/>
                    <a:gd name="connsiteY2" fmla="*/ 346520 h 346519"/>
                    <a:gd name="connsiteX3" fmla="*/ 52006 w 214122"/>
                    <a:gd name="connsiteY3" fmla="*/ 330232 h 346519"/>
                    <a:gd name="connsiteX4" fmla="*/ 13621 w 214122"/>
                    <a:gd name="connsiteY4" fmla="*/ 284798 h 346519"/>
                    <a:gd name="connsiteX5" fmla="*/ 0 w 214122"/>
                    <a:gd name="connsiteY5" fmla="*/ 217741 h 346519"/>
                    <a:gd name="connsiteX6" fmla="*/ 12287 w 214122"/>
                    <a:gd name="connsiteY6" fmla="*/ 150686 h 346519"/>
                    <a:gd name="connsiteX7" fmla="*/ 49244 w 214122"/>
                    <a:gd name="connsiteY7" fmla="*/ 104489 h 346519"/>
                    <a:gd name="connsiteX8" fmla="*/ 104394 w 214122"/>
                    <a:gd name="connsiteY8" fmla="*/ 88392 h 346519"/>
                    <a:gd name="connsiteX9" fmla="*/ 144113 w 214122"/>
                    <a:gd name="connsiteY9" fmla="*/ 97822 h 346519"/>
                    <a:gd name="connsiteX10" fmla="*/ 172498 w 214122"/>
                    <a:gd name="connsiteY10" fmla="*/ 122396 h 346519"/>
                    <a:gd name="connsiteX11" fmla="*/ 172498 w 214122"/>
                    <a:gd name="connsiteY11" fmla="*/ 0 h 346519"/>
                    <a:gd name="connsiteX12" fmla="*/ 214122 w 214122"/>
                    <a:gd name="connsiteY12" fmla="*/ 0 h 346519"/>
                    <a:gd name="connsiteX13" fmla="*/ 214122 w 214122"/>
                    <a:gd name="connsiteY13" fmla="*/ 340900 h 346519"/>
                    <a:gd name="connsiteX14" fmla="*/ 175355 w 214122"/>
                    <a:gd name="connsiteY14" fmla="*/ 340900 h 346519"/>
                    <a:gd name="connsiteX15" fmla="*/ 43053 w 214122"/>
                    <a:gd name="connsiteY15" fmla="*/ 217646 h 346519"/>
                    <a:gd name="connsiteX16" fmla="*/ 63055 w 214122"/>
                    <a:gd name="connsiteY16" fmla="*/ 288608 h 346519"/>
                    <a:gd name="connsiteX17" fmla="*/ 110299 w 214122"/>
                    <a:gd name="connsiteY17" fmla="*/ 312039 h 346519"/>
                    <a:gd name="connsiteX18" fmla="*/ 156877 w 214122"/>
                    <a:gd name="connsiteY18" fmla="*/ 289560 h 346519"/>
                    <a:gd name="connsiteX19" fmla="*/ 176022 w 214122"/>
                    <a:gd name="connsiteY19" fmla="*/ 221075 h 346519"/>
                    <a:gd name="connsiteX20" fmla="*/ 156496 w 214122"/>
                    <a:gd name="connsiteY20" fmla="*/ 146685 h 346519"/>
                    <a:gd name="connsiteX21" fmla="*/ 108395 w 214122"/>
                    <a:gd name="connsiteY21" fmla="*/ 122968 h 346519"/>
                    <a:gd name="connsiteX22" fmla="*/ 61817 w 214122"/>
                    <a:gd name="connsiteY22" fmla="*/ 145733 h 346519"/>
                    <a:gd name="connsiteX23" fmla="*/ 43053 w 214122"/>
                    <a:gd name="connsiteY23" fmla="*/ 217646 h 346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14122" h="346519">
                      <a:moveTo>
                        <a:pt x="175355" y="340900"/>
                      </a:moveTo>
                      <a:lnTo>
                        <a:pt x="175355" y="309753"/>
                      </a:lnTo>
                      <a:cubicBezTo>
                        <a:pt x="159734" y="334232"/>
                        <a:pt x="136684" y="346520"/>
                        <a:pt x="106299" y="346520"/>
                      </a:cubicBezTo>
                      <a:cubicBezTo>
                        <a:pt x="86582" y="346520"/>
                        <a:pt x="68485" y="341090"/>
                        <a:pt x="52006" y="330232"/>
                      </a:cubicBezTo>
                      <a:cubicBezTo>
                        <a:pt x="35528" y="319373"/>
                        <a:pt x="22670" y="304229"/>
                        <a:pt x="13621" y="284798"/>
                      </a:cubicBezTo>
                      <a:cubicBezTo>
                        <a:pt x="4572" y="265367"/>
                        <a:pt x="0" y="242983"/>
                        <a:pt x="0" y="217741"/>
                      </a:cubicBezTo>
                      <a:cubicBezTo>
                        <a:pt x="0" y="193072"/>
                        <a:pt x="4096" y="170688"/>
                        <a:pt x="12287" y="150686"/>
                      </a:cubicBezTo>
                      <a:cubicBezTo>
                        <a:pt x="20479" y="130588"/>
                        <a:pt x="32861" y="115253"/>
                        <a:pt x="49244" y="104489"/>
                      </a:cubicBezTo>
                      <a:cubicBezTo>
                        <a:pt x="65627" y="93821"/>
                        <a:pt x="84011" y="88392"/>
                        <a:pt x="104394" y="88392"/>
                      </a:cubicBezTo>
                      <a:cubicBezTo>
                        <a:pt x="119253" y="88392"/>
                        <a:pt x="132493" y="91535"/>
                        <a:pt x="144113" y="97822"/>
                      </a:cubicBezTo>
                      <a:cubicBezTo>
                        <a:pt x="155734" y="104108"/>
                        <a:pt x="165163" y="112300"/>
                        <a:pt x="172498" y="122396"/>
                      </a:cubicBezTo>
                      <a:lnTo>
                        <a:pt x="172498" y="0"/>
                      </a:lnTo>
                      <a:lnTo>
                        <a:pt x="214122" y="0"/>
                      </a:lnTo>
                      <a:lnTo>
                        <a:pt x="214122" y="340900"/>
                      </a:lnTo>
                      <a:lnTo>
                        <a:pt x="175355" y="340900"/>
                      </a:lnTo>
                      <a:close/>
                      <a:moveTo>
                        <a:pt x="43053" y="217646"/>
                      </a:moveTo>
                      <a:cubicBezTo>
                        <a:pt x="43053" y="249269"/>
                        <a:pt x="49721" y="272891"/>
                        <a:pt x="63055" y="288608"/>
                      </a:cubicBezTo>
                      <a:cubicBezTo>
                        <a:pt x="76390" y="304229"/>
                        <a:pt x="92107" y="312039"/>
                        <a:pt x="110299" y="312039"/>
                      </a:cubicBezTo>
                      <a:cubicBezTo>
                        <a:pt x="128588" y="312039"/>
                        <a:pt x="144113" y="304514"/>
                        <a:pt x="156877" y="289560"/>
                      </a:cubicBezTo>
                      <a:cubicBezTo>
                        <a:pt x="169640" y="274606"/>
                        <a:pt x="176022" y="251746"/>
                        <a:pt x="176022" y="221075"/>
                      </a:cubicBezTo>
                      <a:cubicBezTo>
                        <a:pt x="176022" y="187262"/>
                        <a:pt x="169545" y="162497"/>
                        <a:pt x="156496" y="146685"/>
                      </a:cubicBezTo>
                      <a:cubicBezTo>
                        <a:pt x="143446" y="130874"/>
                        <a:pt x="127445" y="122968"/>
                        <a:pt x="108395" y="122968"/>
                      </a:cubicBezTo>
                      <a:cubicBezTo>
                        <a:pt x="89821" y="122968"/>
                        <a:pt x="74295" y="130588"/>
                        <a:pt x="61817" y="145733"/>
                      </a:cubicBezTo>
                      <a:cubicBezTo>
                        <a:pt x="49244" y="160973"/>
                        <a:pt x="43053" y="184976"/>
                        <a:pt x="43053" y="2176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ihandform: Form 181">
                  <a:extLst>
                    <a:ext uri="{FF2B5EF4-FFF2-40B4-BE49-F238E27FC236}">
                      <a16:creationId xmlns:a16="http://schemas.microsoft.com/office/drawing/2014/main" id="{ADD71AC8-9050-4003-92E3-7A0FE8A3297A}"/>
                    </a:ext>
                  </a:extLst>
                </p:cNvPr>
                <p:cNvSpPr/>
                <p:nvPr/>
              </p:nvSpPr>
              <p:spPr>
                <a:xfrm>
                  <a:off x="9328752" y="1277969"/>
                  <a:ext cx="214122" cy="346424"/>
                </a:xfrm>
                <a:custGeom>
                  <a:avLst/>
                  <a:gdLst>
                    <a:gd name="connsiteX0" fmla="*/ 38862 w 214122"/>
                    <a:gd name="connsiteY0" fmla="*/ 340900 h 346424"/>
                    <a:gd name="connsiteX1" fmla="*/ 0 w 214122"/>
                    <a:gd name="connsiteY1" fmla="*/ 340900 h 346424"/>
                    <a:gd name="connsiteX2" fmla="*/ 0 w 214122"/>
                    <a:gd name="connsiteY2" fmla="*/ 0 h 346424"/>
                    <a:gd name="connsiteX3" fmla="*/ 41815 w 214122"/>
                    <a:gd name="connsiteY3" fmla="*/ 0 h 346424"/>
                    <a:gd name="connsiteX4" fmla="*/ 41815 w 214122"/>
                    <a:gd name="connsiteY4" fmla="*/ 121634 h 346424"/>
                    <a:gd name="connsiteX5" fmla="*/ 109442 w 214122"/>
                    <a:gd name="connsiteY5" fmla="*/ 88392 h 346424"/>
                    <a:gd name="connsiteX6" fmla="*/ 152591 w 214122"/>
                    <a:gd name="connsiteY6" fmla="*/ 97536 h 346424"/>
                    <a:gd name="connsiteX7" fmla="*/ 186119 w 214122"/>
                    <a:gd name="connsiteY7" fmla="*/ 123349 h 346424"/>
                    <a:gd name="connsiteX8" fmla="*/ 206693 w 214122"/>
                    <a:gd name="connsiteY8" fmla="*/ 163449 h 346424"/>
                    <a:gd name="connsiteX9" fmla="*/ 214122 w 214122"/>
                    <a:gd name="connsiteY9" fmla="*/ 213646 h 346424"/>
                    <a:gd name="connsiteX10" fmla="*/ 182689 w 214122"/>
                    <a:gd name="connsiteY10" fmla="*/ 311753 h 346424"/>
                    <a:gd name="connsiteX11" fmla="*/ 107347 w 214122"/>
                    <a:gd name="connsiteY11" fmla="*/ 346424 h 346424"/>
                    <a:gd name="connsiteX12" fmla="*/ 38767 w 214122"/>
                    <a:gd name="connsiteY12" fmla="*/ 309944 h 346424"/>
                    <a:gd name="connsiteX13" fmla="*/ 38767 w 214122"/>
                    <a:gd name="connsiteY13" fmla="*/ 340900 h 346424"/>
                    <a:gd name="connsiteX14" fmla="*/ 38386 w 214122"/>
                    <a:gd name="connsiteY14" fmla="*/ 215551 h 346424"/>
                    <a:gd name="connsiteX15" fmla="*/ 50483 w 214122"/>
                    <a:gd name="connsiteY15" fmla="*/ 279749 h 346424"/>
                    <a:gd name="connsiteX16" fmla="*/ 104013 w 214122"/>
                    <a:gd name="connsiteY16" fmla="*/ 312039 h 346424"/>
                    <a:gd name="connsiteX17" fmla="*/ 151448 w 214122"/>
                    <a:gd name="connsiteY17" fmla="*/ 288227 h 346424"/>
                    <a:gd name="connsiteX18" fmla="*/ 171450 w 214122"/>
                    <a:gd name="connsiteY18" fmla="*/ 217170 h 346424"/>
                    <a:gd name="connsiteX19" fmla="*/ 152305 w 214122"/>
                    <a:gd name="connsiteY19" fmla="*/ 145828 h 346424"/>
                    <a:gd name="connsiteX20" fmla="*/ 105918 w 214122"/>
                    <a:gd name="connsiteY20" fmla="*/ 122777 h 346424"/>
                    <a:gd name="connsiteX21" fmla="*/ 58484 w 214122"/>
                    <a:gd name="connsiteY21" fmla="*/ 146590 h 346424"/>
                    <a:gd name="connsiteX22" fmla="*/ 38386 w 214122"/>
                    <a:gd name="connsiteY22" fmla="*/ 215551 h 346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14122" h="346424">
                      <a:moveTo>
                        <a:pt x="38862" y="340900"/>
                      </a:moveTo>
                      <a:lnTo>
                        <a:pt x="0" y="340900"/>
                      </a:ln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1634"/>
                      </a:lnTo>
                      <a:cubicBezTo>
                        <a:pt x="59531" y="99441"/>
                        <a:pt x="82011" y="88392"/>
                        <a:pt x="109442" y="88392"/>
                      </a:cubicBezTo>
                      <a:cubicBezTo>
                        <a:pt x="124587" y="88392"/>
                        <a:pt x="138970" y="91440"/>
                        <a:pt x="152591" y="97536"/>
                      </a:cubicBezTo>
                      <a:cubicBezTo>
                        <a:pt x="166116" y="103632"/>
                        <a:pt x="177355" y="112300"/>
                        <a:pt x="186119" y="123349"/>
                      </a:cubicBezTo>
                      <a:cubicBezTo>
                        <a:pt x="194882" y="134398"/>
                        <a:pt x="201739" y="147828"/>
                        <a:pt x="206693" y="163449"/>
                      </a:cubicBezTo>
                      <a:cubicBezTo>
                        <a:pt x="211646" y="179070"/>
                        <a:pt x="214122" y="195834"/>
                        <a:pt x="214122" y="213646"/>
                      </a:cubicBezTo>
                      <a:cubicBezTo>
                        <a:pt x="214122" y="255937"/>
                        <a:pt x="203645" y="288703"/>
                        <a:pt x="182689" y="311753"/>
                      </a:cubicBezTo>
                      <a:cubicBezTo>
                        <a:pt x="161735" y="334804"/>
                        <a:pt x="136684" y="346424"/>
                        <a:pt x="107347" y="346424"/>
                      </a:cubicBezTo>
                      <a:cubicBezTo>
                        <a:pt x="78200" y="346424"/>
                        <a:pt x="55340" y="334232"/>
                        <a:pt x="38767" y="309944"/>
                      </a:cubicBezTo>
                      <a:lnTo>
                        <a:pt x="38767" y="340900"/>
                      </a:lnTo>
                      <a:close/>
                      <a:moveTo>
                        <a:pt x="38386" y="215551"/>
                      </a:moveTo>
                      <a:cubicBezTo>
                        <a:pt x="38386" y="245174"/>
                        <a:pt x="42386" y="266510"/>
                        <a:pt x="50483" y="279749"/>
                      </a:cubicBezTo>
                      <a:cubicBezTo>
                        <a:pt x="63627" y="301276"/>
                        <a:pt x="81439" y="312039"/>
                        <a:pt x="104013" y="312039"/>
                      </a:cubicBezTo>
                      <a:cubicBezTo>
                        <a:pt x="122301" y="312039"/>
                        <a:pt x="138113" y="304133"/>
                        <a:pt x="151448" y="288227"/>
                      </a:cubicBezTo>
                      <a:cubicBezTo>
                        <a:pt x="164783" y="272320"/>
                        <a:pt x="171450" y="248698"/>
                        <a:pt x="171450" y="217170"/>
                      </a:cubicBezTo>
                      <a:cubicBezTo>
                        <a:pt x="171450" y="184976"/>
                        <a:pt x="165068" y="161163"/>
                        <a:pt x="152305" y="145828"/>
                      </a:cubicBezTo>
                      <a:cubicBezTo>
                        <a:pt x="139541" y="130493"/>
                        <a:pt x="124016" y="122777"/>
                        <a:pt x="105918" y="122777"/>
                      </a:cubicBezTo>
                      <a:cubicBezTo>
                        <a:pt x="87630" y="122777"/>
                        <a:pt x="71819" y="130683"/>
                        <a:pt x="58484" y="146590"/>
                      </a:cubicBezTo>
                      <a:cubicBezTo>
                        <a:pt x="45054" y="162497"/>
                        <a:pt x="38386" y="185452"/>
                        <a:pt x="38386" y="21555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Freihandform: Form 182">
                  <a:extLst>
                    <a:ext uri="{FF2B5EF4-FFF2-40B4-BE49-F238E27FC236}">
                      <a16:creationId xmlns:a16="http://schemas.microsoft.com/office/drawing/2014/main" id="{50176B30-6EBE-4144-8F09-0CE2828F20AC}"/>
                    </a:ext>
                  </a:extLst>
                </p:cNvPr>
                <p:cNvSpPr/>
                <p:nvPr/>
              </p:nvSpPr>
              <p:spPr>
                <a:xfrm>
                  <a:off x="9570020" y="1371885"/>
                  <a:ext cx="226314" cy="347281"/>
                </a:xfrm>
                <a:custGeom>
                  <a:avLst/>
                  <a:gdLst>
                    <a:gd name="connsiteX0" fmla="*/ 22003 w 226314"/>
                    <a:gd name="connsiteY0" fmla="*/ 342138 h 347281"/>
                    <a:gd name="connsiteX1" fmla="*/ 17336 w 226314"/>
                    <a:gd name="connsiteY1" fmla="*/ 302800 h 347281"/>
                    <a:gd name="connsiteX2" fmla="*/ 41243 w 226314"/>
                    <a:gd name="connsiteY2" fmla="*/ 306515 h 347281"/>
                    <a:gd name="connsiteX3" fmla="*/ 63532 w 226314"/>
                    <a:gd name="connsiteY3" fmla="*/ 301847 h 347281"/>
                    <a:gd name="connsiteX4" fmla="*/ 77248 w 226314"/>
                    <a:gd name="connsiteY4" fmla="*/ 288798 h 347281"/>
                    <a:gd name="connsiteX5" fmla="*/ 90011 w 226314"/>
                    <a:gd name="connsiteY5" fmla="*/ 257651 h 347281"/>
                    <a:gd name="connsiteX6" fmla="*/ 93726 w 226314"/>
                    <a:gd name="connsiteY6" fmla="*/ 247459 h 347281"/>
                    <a:gd name="connsiteX7" fmla="*/ 0 w 226314"/>
                    <a:gd name="connsiteY7" fmla="*/ 0 h 347281"/>
                    <a:gd name="connsiteX8" fmla="*/ 45148 w 226314"/>
                    <a:gd name="connsiteY8" fmla="*/ 0 h 347281"/>
                    <a:gd name="connsiteX9" fmla="*/ 96584 w 226314"/>
                    <a:gd name="connsiteY9" fmla="*/ 143065 h 347281"/>
                    <a:gd name="connsiteX10" fmla="*/ 114491 w 226314"/>
                    <a:gd name="connsiteY10" fmla="*/ 200311 h 347281"/>
                    <a:gd name="connsiteX11" fmla="*/ 131731 w 226314"/>
                    <a:gd name="connsiteY11" fmla="*/ 144018 h 347281"/>
                    <a:gd name="connsiteX12" fmla="*/ 184499 w 226314"/>
                    <a:gd name="connsiteY12" fmla="*/ 95 h 347281"/>
                    <a:gd name="connsiteX13" fmla="*/ 226314 w 226314"/>
                    <a:gd name="connsiteY13" fmla="*/ 95 h 347281"/>
                    <a:gd name="connsiteX14" fmla="*/ 132398 w 226314"/>
                    <a:gd name="connsiteY14" fmla="*/ 251269 h 347281"/>
                    <a:gd name="connsiteX15" fmla="*/ 108871 w 226314"/>
                    <a:gd name="connsiteY15" fmla="*/ 307277 h 347281"/>
                    <a:gd name="connsiteX16" fmla="*/ 83248 w 226314"/>
                    <a:gd name="connsiteY16" fmla="*/ 337661 h 347281"/>
                    <a:gd name="connsiteX17" fmla="*/ 48863 w 226314"/>
                    <a:gd name="connsiteY17" fmla="*/ 347282 h 347281"/>
                    <a:gd name="connsiteX18" fmla="*/ 22003 w 226314"/>
                    <a:gd name="connsiteY18" fmla="*/ 342138 h 34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6314" h="347281">
                      <a:moveTo>
                        <a:pt x="22003" y="342138"/>
                      </a:moveTo>
                      <a:lnTo>
                        <a:pt x="17336" y="302800"/>
                      </a:lnTo>
                      <a:cubicBezTo>
                        <a:pt x="26480" y="305276"/>
                        <a:pt x="34480" y="306515"/>
                        <a:pt x="41243" y="306515"/>
                      </a:cubicBezTo>
                      <a:cubicBezTo>
                        <a:pt x="50578" y="306515"/>
                        <a:pt x="58008" y="304991"/>
                        <a:pt x="63532" y="301847"/>
                      </a:cubicBezTo>
                      <a:cubicBezTo>
                        <a:pt x="69152" y="298704"/>
                        <a:pt x="73723" y="294418"/>
                        <a:pt x="77248" y="288798"/>
                      </a:cubicBezTo>
                      <a:cubicBezTo>
                        <a:pt x="79915" y="284607"/>
                        <a:pt x="84106" y="274225"/>
                        <a:pt x="90011" y="257651"/>
                      </a:cubicBezTo>
                      <a:cubicBezTo>
                        <a:pt x="90774" y="255365"/>
                        <a:pt x="92011" y="251936"/>
                        <a:pt x="93726" y="247459"/>
                      </a:cubicBezTo>
                      <a:lnTo>
                        <a:pt x="0" y="0"/>
                      </a:lnTo>
                      <a:lnTo>
                        <a:pt x="45148" y="0"/>
                      </a:lnTo>
                      <a:lnTo>
                        <a:pt x="96584" y="143065"/>
                      </a:lnTo>
                      <a:cubicBezTo>
                        <a:pt x="103251" y="161163"/>
                        <a:pt x="109252" y="180308"/>
                        <a:pt x="114491" y="200311"/>
                      </a:cubicBezTo>
                      <a:cubicBezTo>
                        <a:pt x="119253" y="181070"/>
                        <a:pt x="125063" y="162306"/>
                        <a:pt x="131731" y="144018"/>
                      </a:cubicBezTo>
                      <a:lnTo>
                        <a:pt x="184499" y="95"/>
                      </a:lnTo>
                      <a:lnTo>
                        <a:pt x="226314" y="95"/>
                      </a:lnTo>
                      <a:lnTo>
                        <a:pt x="132398" y="251269"/>
                      </a:lnTo>
                      <a:cubicBezTo>
                        <a:pt x="122301" y="278416"/>
                        <a:pt x="114491" y="297085"/>
                        <a:pt x="108871" y="307277"/>
                      </a:cubicBezTo>
                      <a:cubicBezTo>
                        <a:pt x="101441" y="321088"/>
                        <a:pt x="92869" y="331184"/>
                        <a:pt x="83248" y="337661"/>
                      </a:cubicBezTo>
                      <a:cubicBezTo>
                        <a:pt x="73628" y="344138"/>
                        <a:pt x="62199" y="347282"/>
                        <a:pt x="48863" y="347282"/>
                      </a:cubicBezTo>
                      <a:cubicBezTo>
                        <a:pt x="40862" y="347186"/>
                        <a:pt x="31909" y="345472"/>
                        <a:pt x="22003" y="3421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ihandform: Form 183">
                  <a:extLst>
                    <a:ext uri="{FF2B5EF4-FFF2-40B4-BE49-F238E27FC236}">
                      <a16:creationId xmlns:a16="http://schemas.microsoft.com/office/drawing/2014/main" id="{D42ED635-8143-4561-BE22-BEFF218BE6E1}"/>
                    </a:ext>
                  </a:extLst>
                </p:cNvPr>
                <p:cNvSpPr/>
                <p:nvPr/>
              </p:nvSpPr>
              <p:spPr>
                <a:xfrm>
                  <a:off x="9941210" y="1285589"/>
                  <a:ext cx="120490" cy="336518"/>
                </a:xfrm>
                <a:custGeom>
                  <a:avLst/>
                  <a:gdLst>
                    <a:gd name="connsiteX0" fmla="*/ 114490 w 120490"/>
                    <a:gd name="connsiteY0" fmla="*/ 295847 h 336518"/>
                    <a:gd name="connsiteX1" fmla="*/ 120491 w 120490"/>
                    <a:gd name="connsiteY1" fmla="*/ 332804 h 336518"/>
                    <a:gd name="connsiteX2" fmla="*/ 88868 w 120490"/>
                    <a:gd name="connsiteY2" fmla="*/ 336518 h 336518"/>
                    <a:gd name="connsiteX3" fmla="*/ 53530 w 120490"/>
                    <a:gd name="connsiteY3" fmla="*/ 329279 h 336518"/>
                    <a:gd name="connsiteX4" fmla="*/ 35814 w 120490"/>
                    <a:gd name="connsiteY4" fmla="*/ 310325 h 336518"/>
                    <a:gd name="connsiteX5" fmla="*/ 30670 w 120490"/>
                    <a:gd name="connsiteY5" fmla="*/ 260890 h 336518"/>
                    <a:gd name="connsiteX6" fmla="*/ 30670 w 120490"/>
                    <a:gd name="connsiteY6" fmla="*/ 118872 h 336518"/>
                    <a:gd name="connsiteX7" fmla="*/ 0 w 120490"/>
                    <a:gd name="connsiteY7" fmla="*/ 118872 h 336518"/>
                    <a:gd name="connsiteX8" fmla="*/ 0 w 120490"/>
                    <a:gd name="connsiteY8" fmla="*/ 86297 h 336518"/>
                    <a:gd name="connsiteX9" fmla="*/ 30670 w 120490"/>
                    <a:gd name="connsiteY9" fmla="*/ 86297 h 336518"/>
                    <a:gd name="connsiteX10" fmla="*/ 30670 w 120490"/>
                    <a:gd name="connsiteY10" fmla="*/ 25146 h 336518"/>
                    <a:gd name="connsiteX11" fmla="*/ 72294 w 120490"/>
                    <a:gd name="connsiteY11" fmla="*/ 0 h 336518"/>
                    <a:gd name="connsiteX12" fmla="*/ 72294 w 120490"/>
                    <a:gd name="connsiteY12" fmla="*/ 86297 h 336518"/>
                    <a:gd name="connsiteX13" fmla="*/ 114395 w 120490"/>
                    <a:gd name="connsiteY13" fmla="*/ 86297 h 336518"/>
                    <a:gd name="connsiteX14" fmla="*/ 114395 w 120490"/>
                    <a:gd name="connsiteY14" fmla="*/ 118872 h 336518"/>
                    <a:gd name="connsiteX15" fmla="*/ 72294 w 120490"/>
                    <a:gd name="connsiteY15" fmla="*/ 118872 h 336518"/>
                    <a:gd name="connsiteX16" fmla="*/ 72294 w 120490"/>
                    <a:gd name="connsiteY16" fmla="*/ 263271 h 336518"/>
                    <a:gd name="connsiteX17" fmla="*/ 74485 w 120490"/>
                    <a:gd name="connsiteY17" fmla="*/ 286322 h 336518"/>
                    <a:gd name="connsiteX18" fmla="*/ 81724 w 120490"/>
                    <a:gd name="connsiteY18" fmla="*/ 294513 h 336518"/>
                    <a:gd name="connsiteX19" fmla="*/ 96012 w 120490"/>
                    <a:gd name="connsiteY19" fmla="*/ 297561 h 336518"/>
                    <a:gd name="connsiteX20" fmla="*/ 114490 w 120490"/>
                    <a:gd name="connsiteY20" fmla="*/ 295847 h 336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0490" h="336518">
                      <a:moveTo>
                        <a:pt x="114490" y="295847"/>
                      </a:moveTo>
                      <a:lnTo>
                        <a:pt x="120491" y="332804"/>
                      </a:lnTo>
                      <a:cubicBezTo>
                        <a:pt x="108680" y="335280"/>
                        <a:pt x="98203" y="336518"/>
                        <a:pt x="88868" y="336518"/>
                      </a:cubicBezTo>
                      <a:cubicBezTo>
                        <a:pt x="73628" y="336518"/>
                        <a:pt x="61913" y="334137"/>
                        <a:pt x="53530" y="329279"/>
                      </a:cubicBezTo>
                      <a:cubicBezTo>
                        <a:pt x="45148" y="324517"/>
                        <a:pt x="39243" y="318135"/>
                        <a:pt x="35814" y="310325"/>
                      </a:cubicBezTo>
                      <a:cubicBezTo>
                        <a:pt x="32385" y="302514"/>
                        <a:pt x="30670" y="286036"/>
                        <a:pt x="30670" y="260890"/>
                      </a:cubicBezTo>
                      <a:lnTo>
                        <a:pt x="30670" y="118872"/>
                      </a:lnTo>
                      <a:lnTo>
                        <a:pt x="0" y="118872"/>
                      </a:lnTo>
                      <a:lnTo>
                        <a:pt x="0" y="86297"/>
                      </a:lnTo>
                      <a:lnTo>
                        <a:pt x="30670" y="86297"/>
                      </a:lnTo>
                      <a:lnTo>
                        <a:pt x="30670" y="25146"/>
                      </a:lnTo>
                      <a:lnTo>
                        <a:pt x="72294" y="0"/>
                      </a:lnTo>
                      <a:lnTo>
                        <a:pt x="72294" y="86297"/>
                      </a:lnTo>
                      <a:lnTo>
                        <a:pt x="114395" y="86297"/>
                      </a:lnTo>
                      <a:lnTo>
                        <a:pt x="114395" y="118872"/>
                      </a:lnTo>
                      <a:lnTo>
                        <a:pt x="72294" y="118872"/>
                      </a:lnTo>
                      <a:lnTo>
                        <a:pt x="72294" y="263271"/>
                      </a:lnTo>
                      <a:cubicBezTo>
                        <a:pt x="72294" y="275177"/>
                        <a:pt x="73057" y="282892"/>
                        <a:pt x="74485" y="286322"/>
                      </a:cubicBezTo>
                      <a:cubicBezTo>
                        <a:pt x="76009" y="289751"/>
                        <a:pt x="78391" y="292417"/>
                        <a:pt x="81724" y="294513"/>
                      </a:cubicBezTo>
                      <a:cubicBezTo>
                        <a:pt x="85058" y="296513"/>
                        <a:pt x="89821" y="297561"/>
                        <a:pt x="96012" y="297561"/>
                      </a:cubicBezTo>
                      <a:cubicBezTo>
                        <a:pt x="100774" y="297466"/>
                        <a:pt x="106870" y="296894"/>
                        <a:pt x="114490" y="2958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ihandform: Form 184">
                  <a:extLst>
                    <a:ext uri="{FF2B5EF4-FFF2-40B4-BE49-F238E27FC236}">
                      <a16:creationId xmlns:a16="http://schemas.microsoft.com/office/drawing/2014/main" id="{EC217D6B-AADA-4397-9E5A-29DD6A91F7A2}"/>
                    </a:ext>
                  </a:extLst>
                </p:cNvPr>
                <p:cNvSpPr/>
                <p:nvPr/>
              </p:nvSpPr>
              <p:spPr>
                <a:xfrm>
                  <a:off x="10096658" y="1277969"/>
                  <a:ext cx="201073" cy="340995"/>
                </a:xfrm>
                <a:custGeom>
                  <a:avLst/>
                  <a:gdLst>
                    <a:gd name="connsiteX0" fmla="*/ 0 w 201073"/>
                    <a:gd name="connsiteY0" fmla="*/ 340900 h 340995"/>
                    <a:gd name="connsiteX1" fmla="*/ 0 w 201073"/>
                    <a:gd name="connsiteY1" fmla="*/ 0 h 340995"/>
                    <a:gd name="connsiteX2" fmla="*/ 41815 w 201073"/>
                    <a:gd name="connsiteY2" fmla="*/ 0 h 340995"/>
                    <a:gd name="connsiteX3" fmla="*/ 41815 w 201073"/>
                    <a:gd name="connsiteY3" fmla="*/ 122301 h 340995"/>
                    <a:gd name="connsiteX4" fmla="*/ 115729 w 201073"/>
                    <a:gd name="connsiteY4" fmla="*/ 88392 h 340995"/>
                    <a:gd name="connsiteX5" fmla="*/ 163354 w 201073"/>
                    <a:gd name="connsiteY5" fmla="*/ 99251 h 340995"/>
                    <a:gd name="connsiteX6" fmla="*/ 192310 w 201073"/>
                    <a:gd name="connsiteY6" fmla="*/ 129159 h 340995"/>
                    <a:gd name="connsiteX7" fmla="*/ 201073 w 201073"/>
                    <a:gd name="connsiteY7" fmla="*/ 184499 h 340995"/>
                    <a:gd name="connsiteX8" fmla="*/ 201073 w 201073"/>
                    <a:gd name="connsiteY8" fmla="*/ 340995 h 340995"/>
                    <a:gd name="connsiteX9" fmla="*/ 159258 w 201073"/>
                    <a:gd name="connsiteY9" fmla="*/ 340995 h 340995"/>
                    <a:gd name="connsiteX10" fmla="*/ 159258 w 201073"/>
                    <a:gd name="connsiteY10" fmla="*/ 184404 h 340995"/>
                    <a:gd name="connsiteX11" fmla="*/ 145638 w 201073"/>
                    <a:gd name="connsiteY11" fmla="*/ 138684 h 340995"/>
                    <a:gd name="connsiteX12" fmla="*/ 107156 w 201073"/>
                    <a:gd name="connsiteY12" fmla="*/ 124396 h 340995"/>
                    <a:gd name="connsiteX13" fmla="*/ 72200 w 201073"/>
                    <a:gd name="connsiteY13" fmla="*/ 134017 h 340995"/>
                    <a:gd name="connsiteX14" fmla="*/ 48863 w 201073"/>
                    <a:gd name="connsiteY14" fmla="*/ 160211 h 340995"/>
                    <a:gd name="connsiteX15" fmla="*/ 41910 w 201073"/>
                    <a:gd name="connsiteY15" fmla="*/ 205835 h 340995"/>
                    <a:gd name="connsiteX16" fmla="*/ 41910 w 201073"/>
                    <a:gd name="connsiteY16" fmla="*/ 340900 h 340995"/>
                    <a:gd name="connsiteX17" fmla="*/ 0 w 201073"/>
                    <a:gd name="connsiteY17" fmla="*/ 340900 h 340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1073" h="340995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2301"/>
                      </a:lnTo>
                      <a:cubicBezTo>
                        <a:pt x="61341" y="99631"/>
                        <a:pt x="86011" y="88392"/>
                        <a:pt x="115729" y="88392"/>
                      </a:cubicBezTo>
                      <a:cubicBezTo>
                        <a:pt x="134017" y="88392"/>
                        <a:pt x="149924" y="92012"/>
                        <a:pt x="163354" y="99251"/>
                      </a:cubicBezTo>
                      <a:cubicBezTo>
                        <a:pt x="176784" y="106490"/>
                        <a:pt x="186500" y="116395"/>
                        <a:pt x="192310" y="129159"/>
                      </a:cubicBezTo>
                      <a:cubicBezTo>
                        <a:pt x="198120" y="141827"/>
                        <a:pt x="201073" y="160306"/>
                        <a:pt x="201073" y="184499"/>
                      </a:cubicBezTo>
                      <a:lnTo>
                        <a:pt x="201073" y="340995"/>
                      </a:lnTo>
                      <a:lnTo>
                        <a:pt x="159258" y="340995"/>
                      </a:lnTo>
                      <a:lnTo>
                        <a:pt x="159258" y="184404"/>
                      </a:lnTo>
                      <a:cubicBezTo>
                        <a:pt x="159258" y="163449"/>
                        <a:pt x="154686" y="148209"/>
                        <a:pt x="145638" y="138684"/>
                      </a:cubicBezTo>
                      <a:cubicBezTo>
                        <a:pt x="136589" y="129159"/>
                        <a:pt x="123730" y="124396"/>
                        <a:pt x="107156" y="124396"/>
                      </a:cubicBezTo>
                      <a:cubicBezTo>
                        <a:pt x="94774" y="124396"/>
                        <a:pt x="83058" y="127635"/>
                        <a:pt x="72200" y="134017"/>
                      </a:cubicBezTo>
                      <a:cubicBezTo>
                        <a:pt x="61246" y="140494"/>
                        <a:pt x="53436" y="149162"/>
                        <a:pt x="48863" y="160211"/>
                      </a:cubicBezTo>
                      <a:cubicBezTo>
                        <a:pt x="44196" y="171260"/>
                        <a:pt x="41910" y="186404"/>
                        <a:pt x="41910" y="205835"/>
                      </a:cubicBezTo>
                      <a:lnTo>
                        <a:pt x="41910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ihandform: Form 185">
                  <a:extLst>
                    <a:ext uri="{FF2B5EF4-FFF2-40B4-BE49-F238E27FC236}">
                      <a16:creationId xmlns:a16="http://schemas.microsoft.com/office/drawing/2014/main" id="{7C09A7D9-611C-4891-934E-C0D5FB4E1F7C}"/>
                    </a:ext>
                  </a:extLst>
                </p:cNvPr>
                <p:cNvSpPr/>
                <p:nvPr/>
              </p:nvSpPr>
              <p:spPr>
                <a:xfrm>
                  <a:off x="10347546" y="13663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2 h 258127"/>
                    <a:gd name="connsiteX3" fmla="*/ 117634 w 227742"/>
                    <a:gd name="connsiteY3" fmla="*/ 258127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8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2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8" y="223171"/>
                        <a:pt x="188309" y="237172"/>
                      </a:cubicBezTo>
                      <a:cubicBezTo>
                        <a:pt x="169831" y="251079"/>
                        <a:pt x="146304" y="258127"/>
                        <a:pt x="117634" y="258127"/>
                      </a:cubicBezTo>
                      <a:cubicBezTo>
                        <a:pt x="81534" y="258127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0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400" y="0"/>
                        <a:pt x="175355" y="11239"/>
                        <a:pt x="196310" y="33718"/>
                      </a:cubicBezTo>
                      <a:cubicBezTo>
                        <a:pt x="217265" y="56197"/>
                        <a:pt x="227743" y="87820"/>
                        <a:pt x="227743" y="128588"/>
                      </a:cubicBezTo>
                      <a:cubicBezTo>
                        <a:pt x="227743" y="131064"/>
                        <a:pt x="227648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2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1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958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Freihandform: Form 186">
                  <a:extLst>
                    <a:ext uri="{FF2B5EF4-FFF2-40B4-BE49-F238E27FC236}">
                      <a16:creationId xmlns:a16="http://schemas.microsoft.com/office/drawing/2014/main" id="{C0BABF46-4BE0-4AFF-B29A-26BFDB4E16C1}"/>
                    </a:ext>
                  </a:extLst>
                </p:cNvPr>
                <p:cNvSpPr/>
                <p:nvPr/>
              </p:nvSpPr>
              <p:spPr>
                <a:xfrm>
                  <a:off x="6978935" y="1811369"/>
                  <a:ext cx="254412" cy="340899"/>
                </a:xfrm>
                <a:custGeom>
                  <a:avLst/>
                  <a:gdLst>
                    <a:gd name="connsiteX0" fmla="*/ 0 w 254412"/>
                    <a:gd name="connsiteY0" fmla="*/ 340900 h 340899"/>
                    <a:gd name="connsiteX1" fmla="*/ 0 w 254412"/>
                    <a:gd name="connsiteY1" fmla="*/ 0 h 340899"/>
                    <a:gd name="connsiteX2" fmla="*/ 246507 w 254412"/>
                    <a:gd name="connsiteY2" fmla="*/ 0 h 340899"/>
                    <a:gd name="connsiteX3" fmla="*/ 246507 w 254412"/>
                    <a:gd name="connsiteY3" fmla="*/ 40196 h 340899"/>
                    <a:gd name="connsiteX4" fmla="*/ 45148 w 254412"/>
                    <a:gd name="connsiteY4" fmla="*/ 40196 h 340899"/>
                    <a:gd name="connsiteX5" fmla="*/ 45148 w 254412"/>
                    <a:gd name="connsiteY5" fmla="*/ 144590 h 340899"/>
                    <a:gd name="connsiteX6" fmla="*/ 233744 w 254412"/>
                    <a:gd name="connsiteY6" fmla="*/ 144590 h 340899"/>
                    <a:gd name="connsiteX7" fmla="*/ 233744 w 254412"/>
                    <a:gd name="connsiteY7" fmla="*/ 184595 h 340899"/>
                    <a:gd name="connsiteX8" fmla="*/ 45148 w 254412"/>
                    <a:gd name="connsiteY8" fmla="*/ 184595 h 340899"/>
                    <a:gd name="connsiteX9" fmla="*/ 45148 w 254412"/>
                    <a:gd name="connsiteY9" fmla="*/ 300609 h 340899"/>
                    <a:gd name="connsiteX10" fmla="*/ 254413 w 254412"/>
                    <a:gd name="connsiteY10" fmla="*/ 300609 h 340899"/>
                    <a:gd name="connsiteX11" fmla="*/ 254413 w 254412"/>
                    <a:gd name="connsiteY11" fmla="*/ 340805 h 340899"/>
                    <a:gd name="connsiteX12" fmla="*/ 0 w 254412"/>
                    <a:gd name="connsiteY12" fmla="*/ 340805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441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246507" y="0"/>
                      </a:lnTo>
                      <a:lnTo>
                        <a:pt x="246507" y="40196"/>
                      </a:lnTo>
                      <a:lnTo>
                        <a:pt x="45148" y="40196"/>
                      </a:lnTo>
                      <a:lnTo>
                        <a:pt x="45148" y="144590"/>
                      </a:lnTo>
                      <a:lnTo>
                        <a:pt x="233744" y="144590"/>
                      </a:lnTo>
                      <a:lnTo>
                        <a:pt x="233744" y="184595"/>
                      </a:lnTo>
                      <a:lnTo>
                        <a:pt x="45148" y="184595"/>
                      </a:lnTo>
                      <a:lnTo>
                        <a:pt x="45148" y="300609"/>
                      </a:lnTo>
                      <a:lnTo>
                        <a:pt x="254413" y="300609"/>
                      </a:lnTo>
                      <a:lnTo>
                        <a:pt x="254413" y="340805"/>
                      </a:lnTo>
                      <a:lnTo>
                        <a:pt x="0" y="340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ihandform: Form 187">
                  <a:extLst>
                    <a:ext uri="{FF2B5EF4-FFF2-40B4-BE49-F238E27FC236}">
                      <a16:creationId xmlns:a16="http://schemas.microsoft.com/office/drawing/2014/main" id="{88AB14A9-B7F6-4649-B303-C8956102FA5B}"/>
                    </a:ext>
                  </a:extLst>
                </p:cNvPr>
                <p:cNvSpPr/>
                <p:nvPr/>
              </p:nvSpPr>
              <p:spPr>
                <a:xfrm>
                  <a:off x="7289831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49 w 134302"/>
                    <a:gd name="connsiteY5" fmla="*/ 0 h 252698"/>
                    <a:gd name="connsiteX6" fmla="*/ 134302 w 134302"/>
                    <a:gd name="connsiteY6" fmla="*/ 13525 h 252698"/>
                    <a:gd name="connsiteX7" fmla="*/ 119920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79 w 134302"/>
                    <a:gd name="connsiteY9" fmla="*/ 51625 h 252698"/>
                    <a:gd name="connsiteX10" fmla="*/ 48958 w 134302"/>
                    <a:gd name="connsiteY10" fmla="*/ 74581 h 252698"/>
                    <a:gd name="connsiteX11" fmla="*/ 42005 w 134302"/>
                    <a:gd name="connsiteY11" fmla="*/ 123444 h 252698"/>
                    <a:gd name="connsiteX12" fmla="*/ 42005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49" y="0"/>
                      </a:cubicBezTo>
                      <a:cubicBezTo>
                        <a:pt x="105346" y="0"/>
                        <a:pt x="119729" y="4477"/>
                        <a:pt x="134302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2" y="64770"/>
                        <a:pt x="48958" y="74581"/>
                      </a:cubicBezTo>
                      <a:cubicBezTo>
                        <a:pt x="44291" y="89440"/>
                        <a:pt x="42005" y="105727"/>
                        <a:pt x="42005" y="123444"/>
                      </a:cubicBezTo>
                      <a:lnTo>
                        <a:pt x="4200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ihandform: Form 188">
                  <a:extLst>
                    <a:ext uri="{FF2B5EF4-FFF2-40B4-BE49-F238E27FC236}">
                      <a16:creationId xmlns:a16="http://schemas.microsoft.com/office/drawing/2014/main" id="{7231539A-96EA-4B84-BE43-849FE68E34C7}"/>
                    </a:ext>
                  </a:extLst>
                </p:cNvPr>
                <p:cNvSpPr/>
                <p:nvPr/>
              </p:nvSpPr>
              <p:spPr>
                <a:xfrm>
                  <a:off x="7434706" y="1899666"/>
                  <a:ext cx="227457" cy="258127"/>
                </a:xfrm>
                <a:custGeom>
                  <a:avLst/>
                  <a:gdLst>
                    <a:gd name="connsiteX0" fmla="*/ 175355 w 227457"/>
                    <a:gd name="connsiteY0" fmla="*/ 222123 h 258127"/>
                    <a:gd name="connsiteX1" fmla="*/ 130588 w 227457"/>
                    <a:gd name="connsiteY1" fmla="*/ 250031 h 258127"/>
                    <a:gd name="connsiteX2" fmla="*/ 84391 w 227457"/>
                    <a:gd name="connsiteY2" fmla="*/ 258127 h 258127"/>
                    <a:gd name="connsiteX3" fmla="*/ 21812 w 227457"/>
                    <a:gd name="connsiteY3" fmla="*/ 238220 h 258127"/>
                    <a:gd name="connsiteX4" fmla="*/ 0 w 227457"/>
                    <a:gd name="connsiteY4" fmla="*/ 187452 h 258127"/>
                    <a:gd name="connsiteX5" fmla="*/ 8287 w 227457"/>
                    <a:gd name="connsiteY5" fmla="*/ 154305 h 258127"/>
                    <a:gd name="connsiteX6" fmla="*/ 29908 w 227457"/>
                    <a:gd name="connsiteY6" fmla="*/ 130207 h 258127"/>
                    <a:gd name="connsiteX7" fmla="*/ 60007 w 227457"/>
                    <a:gd name="connsiteY7" fmla="*/ 116491 h 258127"/>
                    <a:gd name="connsiteX8" fmla="*/ 97250 w 227457"/>
                    <a:gd name="connsiteY8" fmla="*/ 110204 h 258127"/>
                    <a:gd name="connsiteX9" fmla="*/ 171926 w 227457"/>
                    <a:gd name="connsiteY9" fmla="*/ 95821 h 258127"/>
                    <a:gd name="connsiteX10" fmla="*/ 172117 w 227457"/>
                    <a:gd name="connsiteY10" fmla="*/ 84868 h 258127"/>
                    <a:gd name="connsiteX11" fmla="*/ 160211 w 227457"/>
                    <a:gd name="connsiteY11" fmla="*/ 48863 h 258127"/>
                    <a:gd name="connsiteX12" fmla="*/ 112586 w 227457"/>
                    <a:gd name="connsiteY12" fmla="*/ 34671 h 258127"/>
                    <a:gd name="connsiteX13" fmla="*/ 68961 w 227457"/>
                    <a:gd name="connsiteY13" fmla="*/ 45053 h 258127"/>
                    <a:gd name="connsiteX14" fmla="*/ 48196 w 227457"/>
                    <a:gd name="connsiteY14" fmla="*/ 81724 h 258127"/>
                    <a:gd name="connsiteX15" fmla="*/ 7239 w 227457"/>
                    <a:gd name="connsiteY15" fmla="*/ 76105 h 258127"/>
                    <a:gd name="connsiteX16" fmla="*/ 25622 w 227457"/>
                    <a:gd name="connsiteY16" fmla="*/ 33623 h 258127"/>
                    <a:gd name="connsiteX17" fmla="*/ 62579 w 227457"/>
                    <a:gd name="connsiteY17" fmla="*/ 8763 h 258127"/>
                    <a:gd name="connsiteX18" fmla="*/ 118586 w 227457"/>
                    <a:gd name="connsiteY18" fmla="*/ 0 h 258127"/>
                    <a:gd name="connsiteX19" fmla="*/ 170021 w 227457"/>
                    <a:gd name="connsiteY19" fmla="*/ 7429 h 258127"/>
                    <a:gd name="connsiteX20" fmla="*/ 199072 w 227457"/>
                    <a:gd name="connsiteY20" fmla="*/ 26194 h 258127"/>
                    <a:gd name="connsiteX21" fmla="*/ 212122 w 227457"/>
                    <a:gd name="connsiteY21" fmla="*/ 54673 h 258127"/>
                    <a:gd name="connsiteX22" fmla="*/ 214217 w 227457"/>
                    <a:gd name="connsiteY22" fmla="*/ 93250 h 258127"/>
                    <a:gd name="connsiteX23" fmla="*/ 214217 w 227457"/>
                    <a:gd name="connsiteY23" fmla="*/ 149066 h 258127"/>
                    <a:gd name="connsiteX24" fmla="*/ 216884 w 227457"/>
                    <a:gd name="connsiteY24" fmla="*/ 222885 h 258127"/>
                    <a:gd name="connsiteX25" fmla="*/ 227457 w 227457"/>
                    <a:gd name="connsiteY25" fmla="*/ 252508 h 258127"/>
                    <a:gd name="connsiteX26" fmla="*/ 183737 w 227457"/>
                    <a:gd name="connsiteY26" fmla="*/ 252508 h 258127"/>
                    <a:gd name="connsiteX27" fmla="*/ 175355 w 227457"/>
                    <a:gd name="connsiteY27" fmla="*/ 222123 h 258127"/>
                    <a:gd name="connsiteX28" fmla="*/ 171831 w 227457"/>
                    <a:gd name="connsiteY28" fmla="*/ 128683 h 258127"/>
                    <a:gd name="connsiteX29" fmla="*/ 103441 w 227457"/>
                    <a:gd name="connsiteY29" fmla="*/ 144494 h 258127"/>
                    <a:gd name="connsiteX30" fmla="*/ 66961 w 227457"/>
                    <a:gd name="connsiteY30" fmla="*/ 152876 h 258127"/>
                    <a:gd name="connsiteX31" fmla="*/ 50482 w 227457"/>
                    <a:gd name="connsiteY31" fmla="*/ 166497 h 258127"/>
                    <a:gd name="connsiteX32" fmla="*/ 44672 w 227457"/>
                    <a:gd name="connsiteY32" fmla="*/ 186404 h 258127"/>
                    <a:gd name="connsiteX33" fmla="*/ 57340 w 227457"/>
                    <a:gd name="connsiteY33" fmla="*/ 214313 h 258127"/>
                    <a:gd name="connsiteX34" fmla="*/ 94393 w 227457"/>
                    <a:gd name="connsiteY34" fmla="*/ 225457 h 258127"/>
                    <a:gd name="connsiteX35" fmla="*/ 137446 w 227457"/>
                    <a:gd name="connsiteY35" fmla="*/ 214884 h 258127"/>
                    <a:gd name="connsiteX36" fmla="*/ 165163 w 227457"/>
                    <a:gd name="connsiteY36" fmla="*/ 185928 h 258127"/>
                    <a:gd name="connsiteX37" fmla="*/ 171926 w 227457"/>
                    <a:gd name="connsiteY37" fmla="*/ 144113 h 258127"/>
                    <a:gd name="connsiteX38" fmla="*/ 171926 w 227457"/>
                    <a:gd name="connsiteY38" fmla="*/ 128683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127">
                      <a:moveTo>
                        <a:pt x="175355" y="222123"/>
                      </a:moveTo>
                      <a:cubicBezTo>
                        <a:pt x="159829" y="235267"/>
                        <a:pt x="144971" y="244602"/>
                        <a:pt x="130588" y="250031"/>
                      </a:cubicBezTo>
                      <a:cubicBezTo>
                        <a:pt x="116205" y="255461"/>
                        <a:pt x="100870" y="258127"/>
                        <a:pt x="84391" y="258127"/>
                      </a:cubicBezTo>
                      <a:cubicBezTo>
                        <a:pt x="57245" y="258127"/>
                        <a:pt x="36386" y="251460"/>
                        <a:pt x="21812" y="238220"/>
                      </a:cubicBezTo>
                      <a:cubicBezTo>
                        <a:pt x="7239" y="224980"/>
                        <a:pt x="0" y="208026"/>
                        <a:pt x="0" y="187452"/>
                      </a:cubicBezTo>
                      <a:cubicBezTo>
                        <a:pt x="0" y="175355"/>
                        <a:pt x="2762" y="164306"/>
                        <a:pt x="8287" y="154305"/>
                      </a:cubicBezTo>
                      <a:cubicBezTo>
                        <a:pt x="13811" y="144304"/>
                        <a:pt x="20955" y="136303"/>
                        <a:pt x="29908" y="130207"/>
                      </a:cubicBezTo>
                      <a:cubicBezTo>
                        <a:pt x="38862" y="124206"/>
                        <a:pt x="48863" y="119634"/>
                        <a:pt x="60007" y="116491"/>
                      </a:cubicBezTo>
                      <a:cubicBezTo>
                        <a:pt x="68199" y="114300"/>
                        <a:pt x="80581" y="112204"/>
                        <a:pt x="97250" y="110204"/>
                      </a:cubicBezTo>
                      <a:cubicBezTo>
                        <a:pt x="131064" y="106204"/>
                        <a:pt x="155924" y="101346"/>
                        <a:pt x="171926" y="95821"/>
                      </a:cubicBezTo>
                      <a:cubicBezTo>
                        <a:pt x="172117" y="90106"/>
                        <a:pt x="172117" y="86487"/>
                        <a:pt x="172117" y="84868"/>
                      </a:cubicBezTo>
                      <a:cubicBezTo>
                        <a:pt x="172117" y="67818"/>
                        <a:pt x="168116" y="55817"/>
                        <a:pt x="160211" y="48863"/>
                      </a:cubicBezTo>
                      <a:cubicBezTo>
                        <a:pt x="149542" y="39433"/>
                        <a:pt x="133636" y="34671"/>
                        <a:pt x="112586" y="34671"/>
                      </a:cubicBezTo>
                      <a:cubicBezTo>
                        <a:pt x="92869" y="34671"/>
                        <a:pt x="78391" y="38100"/>
                        <a:pt x="68961" y="45053"/>
                      </a:cubicBezTo>
                      <a:cubicBezTo>
                        <a:pt x="59627" y="51911"/>
                        <a:pt x="52673" y="64198"/>
                        <a:pt x="48196" y="81724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099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6" y="0"/>
                        <a:pt x="118586" y="0"/>
                      </a:cubicBezTo>
                      <a:cubicBezTo>
                        <a:pt x="139637" y="0"/>
                        <a:pt x="156781" y="2476"/>
                        <a:pt x="170021" y="7429"/>
                      </a:cubicBezTo>
                      <a:cubicBezTo>
                        <a:pt x="183166" y="12382"/>
                        <a:pt x="192881" y="18669"/>
                        <a:pt x="199072" y="26194"/>
                      </a:cubicBezTo>
                      <a:cubicBezTo>
                        <a:pt x="205264" y="33719"/>
                        <a:pt x="209645" y="43244"/>
                        <a:pt x="212122" y="54673"/>
                      </a:cubicBezTo>
                      <a:cubicBezTo>
                        <a:pt x="213550" y="61817"/>
                        <a:pt x="214217" y="74676"/>
                        <a:pt x="214217" y="93250"/>
                      </a:cubicBezTo>
                      <a:lnTo>
                        <a:pt x="214217" y="149066"/>
                      </a:lnTo>
                      <a:cubicBezTo>
                        <a:pt x="214217" y="188023"/>
                        <a:pt x="215074" y="212598"/>
                        <a:pt x="216884" y="222885"/>
                      </a:cubicBezTo>
                      <a:cubicBezTo>
                        <a:pt x="218694" y="233172"/>
                        <a:pt x="222218" y="243078"/>
                        <a:pt x="227457" y="252508"/>
                      </a:cubicBezTo>
                      <a:lnTo>
                        <a:pt x="183737" y="252508"/>
                      </a:lnTo>
                      <a:cubicBezTo>
                        <a:pt x="179356" y="243935"/>
                        <a:pt x="176594" y="233744"/>
                        <a:pt x="175355" y="222123"/>
                      </a:cubicBezTo>
                      <a:close/>
                      <a:moveTo>
                        <a:pt x="171831" y="128683"/>
                      </a:moveTo>
                      <a:cubicBezTo>
                        <a:pt x="156591" y="134874"/>
                        <a:pt x="133826" y="140208"/>
                        <a:pt x="103441" y="144494"/>
                      </a:cubicBezTo>
                      <a:cubicBezTo>
                        <a:pt x="86201" y="146971"/>
                        <a:pt x="74104" y="149733"/>
                        <a:pt x="66961" y="152876"/>
                      </a:cubicBezTo>
                      <a:cubicBezTo>
                        <a:pt x="59817" y="156019"/>
                        <a:pt x="54292" y="160496"/>
                        <a:pt x="50482" y="166497"/>
                      </a:cubicBezTo>
                      <a:cubicBezTo>
                        <a:pt x="46577" y="172498"/>
                        <a:pt x="44672" y="179070"/>
                        <a:pt x="44672" y="186404"/>
                      </a:cubicBezTo>
                      <a:cubicBezTo>
                        <a:pt x="44672" y="197548"/>
                        <a:pt x="48863" y="206883"/>
                        <a:pt x="57340" y="214313"/>
                      </a:cubicBezTo>
                      <a:cubicBezTo>
                        <a:pt x="65818" y="221742"/>
                        <a:pt x="78200" y="225457"/>
                        <a:pt x="94393" y="225457"/>
                      </a:cubicBezTo>
                      <a:cubicBezTo>
                        <a:pt x="110490" y="225457"/>
                        <a:pt x="124873" y="221932"/>
                        <a:pt x="137446" y="214884"/>
                      </a:cubicBezTo>
                      <a:cubicBezTo>
                        <a:pt x="150019" y="207836"/>
                        <a:pt x="159258" y="198215"/>
                        <a:pt x="165163" y="185928"/>
                      </a:cubicBezTo>
                      <a:cubicBezTo>
                        <a:pt x="169640" y="176498"/>
                        <a:pt x="171926" y="162496"/>
                        <a:pt x="171926" y="144113"/>
                      </a:cubicBezTo>
                      <a:lnTo>
                        <a:pt x="171926" y="128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ihandform: Form 189">
                  <a:extLst>
                    <a:ext uri="{FF2B5EF4-FFF2-40B4-BE49-F238E27FC236}">
                      <a16:creationId xmlns:a16="http://schemas.microsoft.com/office/drawing/2014/main" id="{490337FD-C499-4ABF-932F-90C92B966F5C}"/>
                    </a:ext>
                  </a:extLst>
                </p:cNvPr>
                <p:cNvSpPr/>
                <p:nvPr/>
              </p:nvSpPr>
              <p:spPr>
                <a:xfrm>
                  <a:off x="7697025" y="1899951"/>
                  <a:ext cx="205168" cy="258127"/>
                </a:xfrm>
                <a:custGeom>
                  <a:avLst/>
                  <a:gdLst>
                    <a:gd name="connsiteX0" fmla="*/ 0 w 205168"/>
                    <a:gd name="connsiteY0" fmla="*/ 178594 h 258127"/>
                    <a:gd name="connsiteX1" fmla="*/ 41434 w 205168"/>
                    <a:gd name="connsiteY1" fmla="*/ 172117 h 258127"/>
                    <a:gd name="connsiteX2" fmla="*/ 60865 w 205168"/>
                    <a:gd name="connsiteY2" fmla="*/ 210217 h 258127"/>
                    <a:gd name="connsiteX3" fmla="*/ 105442 w 205168"/>
                    <a:gd name="connsiteY3" fmla="*/ 223456 h 258127"/>
                    <a:gd name="connsiteX4" fmla="*/ 148209 w 205168"/>
                    <a:gd name="connsiteY4" fmla="*/ 211741 h 258127"/>
                    <a:gd name="connsiteX5" fmla="*/ 162115 w 205168"/>
                    <a:gd name="connsiteY5" fmla="*/ 184213 h 258127"/>
                    <a:gd name="connsiteX6" fmla="*/ 149828 w 205168"/>
                    <a:gd name="connsiteY6" fmla="*/ 161925 h 258127"/>
                    <a:gd name="connsiteX7" fmla="*/ 107061 w 205168"/>
                    <a:gd name="connsiteY7" fmla="*/ 147733 h 258127"/>
                    <a:gd name="connsiteX8" fmla="*/ 43243 w 205168"/>
                    <a:gd name="connsiteY8" fmla="*/ 127635 h 258127"/>
                    <a:gd name="connsiteX9" fmla="*/ 16288 w 205168"/>
                    <a:gd name="connsiteY9" fmla="*/ 104204 h 258127"/>
                    <a:gd name="connsiteX10" fmla="*/ 7144 w 205168"/>
                    <a:gd name="connsiteY10" fmla="*/ 71056 h 258127"/>
                    <a:gd name="connsiteX11" fmla="*/ 14668 w 205168"/>
                    <a:gd name="connsiteY11" fmla="*/ 40481 h 258127"/>
                    <a:gd name="connsiteX12" fmla="*/ 35242 w 205168"/>
                    <a:gd name="connsiteY12" fmla="*/ 17145 h 258127"/>
                    <a:gd name="connsiteX13" fmla="*/ 61817 w 205168"/>
                    <a:gd name="connsiteY13" fmla="*/ 4953 h 258127"/>
                    <a:gd name="connsiteX14" fmla="*/ 98012 w 205168"/>
                    <a:gd name="connsiteY14" fmla="*/ 0 h 258127"/>
                    <a:gd name="connsiteX15" fmla="*/ 149066 w 205168"/>
                    <a:gd name="connsiteY15" fmla="*/ 8382 h 258127"/>
                    <a:gd name="connsiteX16" fmla="*/ 181546 w 205168"/>
                    <a:gd name="connsiteY16" fmla="*/ 31052 h 258127"/>
                    <a:gd name="connsiteX17" fmla="*/ 195929 w 205168"/>
                    <a:gd name="connsiteY17" fmla="*/ 69342 h 258127"/>
                    <a:gd name="connsiteX18" fmla="*/ 154972 w 205168"/>
                    <a:gd name="connsiteY18" fmla="*/ 74962 h 258127"/>
                    <a:gd name="connsiteX19" fmla="*/ 138779 w 205168"/>
                    <a:gd name="connsiteY19" fmla="*/ 45148 h 258127"/>
                    <a:gd name="connsiteX20" fmla="*/ 100965 w 205168"/>
                    <a:gd name="connsiteY20" fmla="*/ 34480 h 258127"/>
                    <a:gd name="connsiteX21" fmla="*/ 59817 w 205168"/>
                    <a:gd name="connsiteY21" fmla="*/ 44005 h 258127"/>
                    <a:gd name="connsiteX22" fmla="*/ 47530 w 205168"/>
                    <a:gd name="connsiteY22" fmla="*/ 66294 h 258127"/>
                    <a:gd name="connsiteX23" fmla="*/ 52673 w 205168"/>
                    <a:gd name="connsiteY23" fmla="*/ 80963 h 258127"/>
                    <a:gd name="connsiteX24" fmla="*/ 68675 w 205168"/>
                    <a:gd name="connsiteY24" fmla="*/ 92107 h 258127"/>
                    <a:gd name="connsiteX25" fmla="*/ 105632 w 205168"/>
                    <a:gd name="connsiteY25" fmla="*/ 102775 h 258127"/>
                    <a:gd name="connsiteX26" fmla="*/ 167640 w 205168"/>
                    <a:gd name="connsiteY26" fmla="*/ 122206 h 258127"/>
                    <a:gd name="connsiteX27" fmla="*/ 195167 w 205168"/>
                    <a:gd name="connsiteY27" fmla="*/ 144209 h 258127"/>
                    <a:gd name="connsiteX28" fmla="*/ 205168 w 205168"/>
                    <a:gd name="connsiteY28" fmla="*/ 180023 h 258127"/>
                    <a:gd name="connsiteX29" fmla="*/ 192976 w 205168"/>
                    <a:gd name="connsiteY29" fmla="*/ 219456 h 258127"/>
                    <a:gd name="connsiteX30" fmla="*/ 157734 w 205168"/>
                    <a:gd name="connsiteY30" fmla="*/ 248031 h 258127"/>
                    <a:gd name="connsiteX31" fmla="*/ 105632 w 205168"/>
                    <a:gd name="connsiteY31" fmla="*/ 258127 h 258127"/>
                    <a:gd name="connsiteX32" fmla="*/ 32290 w 205168"/>
                    <a:gd name="connsiteY32" fmla="*/ 238125 h 258127"/>
                    <a:gd name="connsiteX33" fmla="*/ 0 w 205168"/>
                    <a:gd name="connsiteY33" fmla="*/ 17859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5168" h="258127">
                      <a:moveTo>
                        <a:pt x="0" y="178594"/>
                      </a:moveTo>
                      <a:lnTo>
                        <a:pt x="41434" y="172117"/>
                      </a:lnTo>
                      <a:cubicBezTo>
                        <a:pt x="43720" y="188690"/>
                        <a:pt x="50197" y="201454"/>
                        <a:pt x="60865" y="210217"/>
                      </a:cubicBezTo>
                      <a:cubicBezTo>
                        <a:pt x="71533" y="219075"/>
                        <a:pt x="86296" y="223456"/>
                        <a:pt x="105442" y="223456"/>
                      </a:cubicBezTo>
                      <a:cubicBezTo>
                        <a:pt x="124682" y="223456"/>
                        <a:pt x="138970" y="219551"/>
                        <a:pt x="148209" y="211741"/>
                      </a:cubicBezTo>
                      <a:cubicBezTo>
                        <a:pt x="157543" y="203930"/>
                        <a:pt x="162115" y="194691"/>
                        <a:pt x="162115" y="184213"/>
                      </a:cubicBezTo>
                      <a:cubicBezTo>
                        <a:pt x="162115" y="174784"/>
                        <a:pt x="158020" y="167354"/>
                        <a:pt x="149828" y="161925"/>
                      </a:cubicBezTo>
                      <a:cubicBezTo>
                        <a:pt x="144113" y="158210"/>
                        <a:pt x="129826" y="153448"/>
                        <a:pt x="107061" y="147733"/>
                      </a:cubicBezTo>
                      <a:cubicBezTo>
                        <a:pt x="76390" y="140017"/>
                        <a:pt x="55054" y="133255"/>
                        <a:pt x="43243" y="127635"/>
                      </a:cubicBezTo>
                      <a:cubicBezTo>
                        <a:pt x="31432" y="122015"/>
                        <a:pt x="22384" y="114109"/>
                        <a:pt x="16288" y="104204"/>
                      </a:cubicBezTo>
                      <a:cubicBezTo>
                        <a:pt x="10192" y="94202"/>
                        <a:pt x="7144" y="83153"/>
                        <a:pt x="7144" y="71056"/>
                      </a:cubicBezTo>
                      <a:cubicBezTo>
                        <a:pt x="7144" y="60007"/>
                        <a:pt x="9620" y="49816"/>
                        <a:pt x="14668" y="40481"/>
                      </a:cubicBezTo>
                      <a:cubicBezTo>
                        <a:pt x="19717" y="31147"/>
                        <a:pt x="26575" y="23336"/>
                        <a:pt x="35242" y="17145"/>
                      </a:cubicBezTo>
                      <a:cubicBezTo>
                        <a:pt x="41719" y="12382"/>
                        <a:pt x="50673" y="8287"/>
                        <a:pt x="61817" y="4953"/>
                      </a:cubicBezTo>
                      <a:cubicBezTo>
                        <a:pt x="73057" y="1619"/>
                        <a:pt x="85153" y="0"/>
                        <a:pt x="98012" y="0"/>
                      </a:cubicBezTo>
                      <a:cubicBezTo>
                        <a:pt x="117348" y="0"/>
                        <a:pt x="134398" y="2762"/>
                        <a:pt x="149066" y="8382"/>
                      </a:cubicBezTo>
                      <a:cubicBezTo>
                        <a:pt x="163734" y="14002"/>
                        <a:pt x="174498" y="21527"/>
                        <a:pt x="181546" y="31052"/>
                      </a:cubicBezTo>
                      <a:cubicBezTo>
                        <a:pt x="188500" y="40577"/>
                        <a:pt x="193357" y="53340"/>
                        <a:pt x="195929" y="69342"/>
                      </a:cubicBezTo>
                      <a:lnTo>
                        <a:pt x="154972" y="74962"/>
                      </a:lnTo>
                      <a:cubicBezTo>
                        <a:pt x="153067" y="62294"/>
                        <a:pt x="147733" y="52292"/>
                        <a:pt x="138779" y="45148"/>
                      </a:cubicBezTo>
                      <a:cubicBezTo>
                        <a:pt x="129826" y="38005"/>
                        <a:pt x="117253" y="34480"/>
                        <a:pt x="100965" y="34480"/>
                      </a:cubicBezTo>
                      <a:cubicBezTo>
                        <a:pt x="81724" y="34480"/>
                        <a:pt x="68008" y="37624"/>
                        <a:pt x="59817" y="44005"/>
                      </a:cubicBezTo>
                      <a:cubicBezTo>
                        <a:pt x="51625" y="50387"/>
                        <a:pt x="47530" y="57817"/>
                        <a:pt x="47530" y="66294"/>
                      </a:cubicBezTo>
                      <a:cubicBezTo>
                        <a:pt x="47530" y="71723"/>
                        <a:pt x="49244" y="76581"/>
                        <a:pt x="52673" y="80963"/>
                      </a:cubicBezTo>
                      <a:cubicBezTo>
                        <a:pt x="56102" y="85439"/>
                        <a:pt x="61436" y="89154"/>
                        <a:pt x="68675" y="92107"/>
                      </a:cubicBezTo>
                      <a:cubicBezTo>
                        <a:pt x="72866" y="93631"/>
                        <a:pt x="85153" y="97250"/>
                        <a:pt x="105632" y="102775"/>
                      </a:cubicBezTo>
                      <a:cubicBezTo>
                        <a:pt x="135255" y="110680"/>
                        <a:pt x="155924" y="117157"/>
                        <a:pt x="167640" y="122206"/>
                      </a:cubicBezTo>
                      <a:cubicBezTo>
                        <a:pt x="179356" y="127254"/>
                        <a:pt x="188500" y="134588"/>
                        <a:pt x="195167" y="144209"/>
                      </a:cubicBezTo>
                      <a:cubicBezTo>
                        <a:pt x="201834" y="153829"/>
                        <a:pt x="205168" y="165735"/>
                        <a:pt x="205168" y="180023"/>
                      </a:cubicBezTo>
                      <a:cubicBezTo>
                        <a:pt x="205168" y="193929"/>
                        <a:pt x="201073" y="207073"/>
                        <a:pt x="192976" y="219456"/>
                      </a:cubicBezTo>
                      <a:cubicBezTo>
                        <a:pt x="184880" y="231743"/>
                        <a:pt x="173069" y="241268"/>
                        <a:pt x="157734" y="248031"/>
                      </a:cubicBezTo>
                      <a:cubicBezTo>
                        <a:pt x="142399" y="254794"/>
                        <a:pt x="125063" y="258127"/>
                        <a:pt x="105632" y="258127"/>
                      </a:cubicBezTo>
                      <a:cubicBezTo>
                        <a:pt x="73533" y="258127"/>
                        <a:pt x="49054" y="251460"/>
                        <a:pt x="32290" y="238125"/>
                      </a:cubicBezTo>
                      <a:cubicBezTo>
                        <a:pt x="15335" y="224600"/>
                        <a:pt x="4667" y="204788"/>
                        <a:pt x="0" y="1785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ihandform: Form 190">
                  <a:extLst>
                    <a:ext uri="{FF2B5EF4-FFF2-40B4-BE49-F238E27FC236}">
                      <a16:creationId xmlns:a16="http://schemas.microsoft.com/office/drawing/2014/main" id="{84CB0FF8-717F-4DD7-B4D3-0411E79090AC}"/>
                    </a:ext>
                  </a:extLst>
                </p:cNvPr>
                <p:cNvSpPr/>
                <p:nvPr/>
              </p:nvSpPr>
              <p:spPr>
                <a:xfrm>
                  <a:off x="7951818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30 w 334613"/>
                    <a:gd name="connsiteY15" fmla="*/ 42958 h 252698"/>
                    <a:gd name="connsiteX16" fmla="*/ 248983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4 w 334613"/>
                    <a:gd name="connsiteY24" fmla="*/ 45720 h 252698"/>
                    <a:gd name="connsiteX25" fmla="*/ 48577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8" y="3715"/>
                        <a:pt x="95917" y="0"/>
                        <a:pt x="112300" y="0"/>
                      </a:cubicBezTo>
                      <a:cubicBezTo>
                        <a:pt x="130588" y="0"/>
                        <a:pt x="145637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3" y="47530"/>
                        <a:pt x="274130" y="42958"/>
                      </a:cubicBezTo>
                      <a:cubicBezTo>
                        <a:pt x="266986" y="38481"/>
                        <a:pt x="258604" y="36195"/>
                        <a:pt x="248983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4" y="45720"/>
                      </a:cubicBezTo>
                      <a:cubicBezTo>
                        <a:pt x="60293" y="51911"/>
                        <a:pt x="53054" y="60960"/>
                        <a:pt x="48577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5" name="Freihandform: Form 191">
                  <a:extLst>
                    <a:ext uri="{FF2B5EF4-FFF2-40B4-BE49-F238E27FC236}">
                      <a16:creationId xmlns:a16="http://schemas.microsoft.com/office/drawing/2014/main" id="{5E2C52EE-5967-4B6D-AAE9-F92C90399158}"/>
                    </a:ext>
                  </a:extLst>
                </p:cNvPr>
                <p:cNvSpPr/>
                <p:nvPr/>
              </p:nvSpPr>
              <p:spPr>
                <a:xfrm>
                  <a:off x="8347582" y="19052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5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1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70 h 252507"/>
                    <a:gd name="connsiteX10" fmla="*/ 44387 w 200120"/>
                    <a:gd name="connsiteY10" fmla="*/ 181166 h 252507"/>
                    <a:gd name="connsiteX11" fmla="*/ 61151 w 200120"/>
                    <a:gd name="connsiteY11" fmla="*/ 207073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5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1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70"/>
                      </a:lnTo>
                      <a:cubicBezTo>
                        <a:pt x="41815" y="158782"/>
                        <a:pt x="42672" y="173546"/>
                        <a:pt x="44387" y="181166"/>
                      </a:cubicBezTo>
                      <a:cubicBezTo>
                        <a:pt x="47054" y="192215"/>
                        <a:pt x="52578" y="200787"/>
                        <a:pt x="61151" y="207073"/>
                      </a:cubicBezTo>
                      <a:cubicBezTo>
                        <a:pt x="69628" y="213360"/>
                        <a:pt x="80201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6" y="191643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6" name="Freihandform: Form 192">
                  <a:extLst>
                    <a:ext uri="{FF2B5EF4-FFF2-40B4-BE49-F238E27FC236}">
                      <a16:creationId xmlns:a16="http://schemas.microsoft.com/office/drawing/2014/main" id="{D313C3BA-7748-4AFD-8B9C-D93AA0F4AB72}"/>
                    </a:ext>
                  </a:extLst>
                </p:cNvPr>
                <p:cNvSpPr/>
                <p:nvPr/>
              </p:nvSpPr>
              <p:spPr>
                <a:xfrm>
                  <a:off x="8596756" y="1899951"/>
                  <a:ext cx="205168" cy="258127"/>
                </a:xfrm>
                <a:custGeom>
                  <a:avLst/>
                  <a:gdLst>
                    <a:gd name="connsiteX0" fmla="*/ 0 w 205168"/>
                    <a:gd name="connsiteY0" fmla="*/ 178594 h 258127"/>
                    <a:gd name="connsiteX1" fmla="*/ 41434 w 205168"/>
                    <a:gd name="connsiteY1" fmla="*/ 172117 h 258127"/>
                    <a:gd name="connsiteX2" fmla="*/ 60865 w 205168"/>
                    <a:gd name="connsiteY2" fmla="*/ 210217 h 258127"/>
                    <a:gd name="connsiteX3" fmla="*/ 105442 w 205168"/>
                    <a:gd name="connsiteY3" fmla="*/ 223456 h 258127"/>
                    <a:gd name="connsiteX4" fmla="*/ 148209 w 205168"/>
                    <a:gd name="connsiteY4" fmla="*/ 211741 h 258127"/>
                    <a:gd name="connsiteX5" fmla="*/ 162115 w 205168"/>
                    <a:gd name="connsiteY5" fmla="*/ 184213 h 258127"/>
                    <a:gd name="connsiteX6" fmla="*/ 149828 w 205168"/>
                    <a:gd name="connsiteY6" fmla="*/ 161925 h 258127"/>
                    <a:gd name="connsiteX7" fmla="*/ 107061 w 205168"/>
                    <a:gd name="connsiteY7" fmla="*/ 147733 h 258127"/>
                    <a:gd name="connsiteX8" fmla="*/ 43244 w 205168"/>
                    <a:gd name="connsiteY8" fmla="*/ 127635 h 258127"/>
                    <a:gd name="connsiteX9" fmla="*/ 16288 w 205168"/>
                    <a:gd name="connsiteY9" fmla="*/ 104204 h 258127"/>
                    <a:gd name="connsiteX10" fmla="*/ 7144 w 205168"/>
                    <a:gd name="connsiteY10" fmla="*/ 71056 h 258127"/>
                    <a:gd name="connsiteX11" fmla="*/ 14669 w 205168"/>
                    <a:gd name="connsiteY11" fmla="*/ 40481 h 258127"/>
                    <a:gd name="connsiteX12" fmla="*/ 35242 w 205168"/>
                    <a:gd name="connsiteY12" fmla="*/ 17145 h 258127"/>
                    <a:gd name="connsiteX13" fmla="*/ 61817 w 205168"/>
                    <a:gd name="connsiteY13" fmla="*/ 4953 h 258127"/>
                    <a:gd name="connsiteX14" fmla="*/ 98012 w 205168"/>
                    <a:gd name="connsiteY14" fmla="*/ 0 h 258127"/>
                    <a:gd name="connsiteX15" fmla="*/ 149066 w 205168"/>
                    <a:gd name="connsiteY15" fmla="*/ 8382 h 258127"/>
                    <a:gd name="connsiteX16" fmla="*/ 181546 w 205168"/>
                    <a:gd name="connsiteY16" fmla="*/ 31052 h 258127"/>
                    <a:gd name="connsiteX17" fmla="*/ 195929 w 205168"/>
                    <a:gd name="connsiteY17" fmla="*/ 69342 h 258127"/>
                    <a:gd name="connsiteX18" fmla="*/ 154972 w 205168"/>
                    <a:gd name="connsiteY18" fmla="*/ 74962 h 258127"/>
                    <a:gd name="connsiteX19" fmla="*/ 138779 w 205168"/>
                    <a:gd name="connsiteY19" fmla="*/ 45148 h 258127"/>
                    <a:gd name="connsiteX20" fmla="*/ 100965 w 205168"/>
                    <a:gd name="connsiteY20" fmla="*/ 34480 h 258127"/>
                    <a:gd name="connsiteX21" fmla="*/ 59817 w 205168"/>
                    <a:gd name="connsiteY21" fmla="*/ 44005 h 258127"/>
                    <a:gd name="connsiteX22" fmla="*/ 47530 w 205168"/>
                    <a:gd name="connsiteY22" fmla="*/ 66294 h 258127"/>
                    <a:gd name="connsiteX23" fmla="*/ 52673 w 205168"/>
                    <a:gd name="connsiteY23" fmla="*/ 80963 h 258127"/>
                    <a:gd name="connsiteX24" fmla="*/ 68675 w 205168"/>
                    <a:gd name="connsiteY24" fmla="*/ 92107 h 258127"/>
                    <a:gd name="connsiteX25" fmla="*/ 105632 w 205168"/>
                    <a:gd name="connsiteY25" fmla="*/ 102775 h 258127"/>
                    <a:gd name="connsiteX26" fmla="*/ 167640 w 205168"/>
                    <a:gd name="connsiteY26" fmla="*/ 122206 h 258127"/>
                    <a:gd name="connsiteX27" fmla="*/ 195167 w 205168"/>
                    <a:gd name="connsiteY27" fmla="*/ 144209 h 258127"/>
                    <a:gd name="connsiteX28" fmla="*/ 205169 w 205168"/>
                    <a:gd name="connsiteY28" fmla="*/ 180023 h 258127"/>
                    <a:gd name="connsiteX29" fmla="*/ 192977 w 205168"/>
                    <a:gd name="connsiteY29" fmla="*/ 219456 h 258127"/>
                    <a:gd name="connsiteX30" fmla="*/ 157734 w 205168"/>
                    <a:gd name="connsiteY30" fmla="*/ 248031 h 258127"/>
                    <a:gd name="connsiteX31" fmla="*/ 105632 w 205168"/>
                    <a:gd name="connsiteY31" fmla="*/ 258127 h 258127"/>
                    <a:gd name="connsiteX32" fmla="*/ 32290 w 205168"/>
                    <a:gd name="connsiteY32" fmla="*/ 238125 h 258127"/>
                    <a:gd name="connsiteX33" fmla="*/ 0 w 205168"/>
                    <a:gd name="connsiteY33" fmla="*/ 17859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5168" h="258127">
                      <a:moveTo>
                        <a:pt x="0" y="178594"/>
                      </a:moveTo>
                      <a:lnTo>
                        <a:pt x="41434" y="172117"/>
                      </a:lnTo>
                      <a:cubicBezTo>
                        <a:pt x="43720" y="188690"/>
                        <a:pt x="50197" y="201454"/>
                        <a:pt x="60865" y="210217"/>
                      </a:cubicBezTo>
                      <a:cubicBezTo>
                        <a:pt x="71533" y="219075"/>
                        <a:pt x="86296" y="223456"/>
                        <a:pt x="105442" y="223456"/>
                      </a:cubicBezTo>
                      <a:cubicBezTo>
                        <a:pt x="124682" y="223456"/>
                        <a:pt x="138970" y="219551"/>
                        <a:pt x="148209" y="211741"/>
                      </a:cubicBezTo>
                      <a:cubicBezTo>
                        <a:pt x="157544" y="203930"/>
                        <a:pt x="162115" y="194691"/>
                        <a:pt x="162115" y="184213"/>
                      </a:cubicBezTo>
                      <a:cubicBezTo>
                        <a:pt x="162115" y="174784"/>
                        <a:pt x="158020" y="167354"/>
                        <a:pt x="149828" y="161925"/>
                      </a:cubicBezTo>
                      <a:cubicBezTo>
                        <a:pt x="144113" y="158210"/>
                        <a:pt x="129826" y="153448"/>
                        <a:pt x="107061" y="147733"/>
                      </a:cubicBezTo>
                      <a:cubicBezTo>
                        <a:pt x="76390" y="140017"/>
                        <a:pt x="55054" y="133255"/>
                        <a:pt x="43244" y="127635"/>
                      </a:cubicBezTo>
                      <a:cubicBezTo>
                        <a:pt x="31432" y="122015"/>
                        <a:pt x="22384" y="114109"/>
                        <a:pt x="16288" y="104204"/>
                      </a:cubicBezTo>
                      <a:cubicBezTo>
                        <a:pt x="10192" y="94202"/>
                        <a:pt x="7144" y="83153"/>
                        <a:pt x="7144" y="71056"/>
                      </a:cubicBezTo>
                      <a:cubicBezTo>
                        <a:pt x="7144" y="60007"/>
                        <a:pt x="9620" y="49816"/>
                        <a:pt x="14669" y="40481"/>
                      </a:cubicBezTo>
                      <a:cubicBezTo>
                        <a:pt x="19717" y="31147"/>
                        <a:pt x="26575" y="23336"/>
                        <a:pt x="35242" y="17145"/>
                      </a:cubicBezTo>
                      <a:cubicBezTo>
                        <a:pt x="41720" y="12382"/>
                        <a:pt x="50673" y="8287"/>
                        <a:pt x="61817" y="4953"/>
                      </a:cubicBezTo>
                      <a:cubicBezTo>
                        <a:pt x="73057" y="1619"/>
                        <a:pt x="85154" y="0"/>
                        <a:pt x="98012" y="0"/>
                      </a:cubicBezTo>
                      <a:cubicBezTo>
                        <a:pt x="117348" y="0"/>
                        <a:pt x="134398" y="2762"/>
                        <a:pt x="149066" y="8382"/>
                      </a:cubicBezTo>
                      <a:cubicBezTo>
                        <a:pt x="163735" y="14002"/>
                        <a:pt x="174498" y="21527"/>
                        <a:pt x="181546" y="31052"/>
                      </a:cubicBezTo>
                      <a:cubicBezTo>
                        <a:pt x="188500" y="40577"/>
                        <a:pt x="193357" y="53340"/>
                        <a:pt x="195929" y="69342"/>
                      </a:cubicBezTo>
                      <a:lnTo>
                        <a:pt x="154972" y="74962"/>
                      </a:lnTo>
                      <a:cubicBezTo>
                        <a:pt x="153067" y="62294"/>
                        <a:pt x="147733" y="52292"/>
                        <a:pt x="138779" y="45148"/>
                      </a:cubicBezTo>
                      <a:cubicBezTo>
                        <a:pt x="129826" y="38005"/>
                        <a:pt x="117253" y="34480"/>
                        <a:pt x="100965" y="34480"/>
                      </a:cubicBezTo>
                      <a:cubicBezTo>
                        <a:pt x="81724" y="34480"/>
                        <a:pt x="68008" y="37624"/>
                        <a:pt x="59817" y="44005"/>
                      </a:cubicBezTo>
                      <a:cubicBezTo>
                        <a:pt x="51625" y="50387"/>
                        <a:pt x="47530" y="57817"/>
                        <a:pt x="47530" y="66294"/>
                      </a:cubicBezTo>
                      <a:cubicBezTo>
                        <a:pt x="47530" y="71723"/>
                        <a:pt x="49244" y="76581"/>
                        <a:pt x="52673" y="80963"/>
                      </a:cubicBezTo>
                      <a:cubicBezTo>
                        <a:pt x="56102" y="85439"/>
                        <a:pt x="61436" y="89154"/>
                        <a:pt x="68675" y="92107"/>
                      </a:cubicBezTo>
                      <a:cubicBezTo>
                        <a:pt x="72866" y="93631"/>
                        <a:pt x="85154" y="97250"/>
                        <a:pt x="105632" y="102775"/>
                      </a:cubicBezTo>
                      <a:cubicBezTo>
                        <a:pt x="135255" y="110680"/>
                        <a:pt x="155924" y="117157"/>
                        <a:pt x="167640" y="122206"/>
                      </a:cubicBezTo>
                      <a:cubicBezTo>
                        <a:pt x="179356" y="127254"/>
                        <a:pt x="188500" y="134588"/>
                        <a:pt x="195167" y="144209"/>
                      </a:cubicBezTo>
                      <a:cubicBezTo>
                        <a:pt x="201835" y="153829"/>
                        <a:pt x="205169" y="165735"/>
                        <a:pt x="205169" y="180023"/>
                      </a:cubicBezTo>
                      <a:cubicBezTo>
                        <a:pt x="205169" y="193929"/>
                        <a:pt x="201073" y="207073"/>
                        <a:pt x="192977" y="219456"/>
                      </a:cubicBezTo>
                      <a:cubicBezTo>
                        <a:pt x="184880" y="231743"/>
                        <a:pt x="173069" y="241268"/>
                        <a:pt x="157734" y="248031"/>
                      </a:cubicBezTo>
                      <a:cubicBezTo>
                        <a:pt x="142399" y="254794"/>
                        <a:pt x="125063" y="258127"/>
                        <a:pt x="105632" y="258127"/>
                      </a:cubicBezTo>
                      <a:cubicBezTo>
                        <a:pt x="73533" y="258127"/>
                        <a:pt x="49054" y="251460"/>
                        <a:pt x="32290" y="238125"/>
                      </a:cubicBezTo>
                      <a:cubicBezTo>
                        <a:pt x="15335" y="224600"/>
                        <a:pt x="4572" y="204788"/>
                        <a:pt x="0" y="1785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7" name="Freihandform: Form 193">
                  <a:extLst>
                    <a:ext uri="{FF2B5EF4-FFF2-40B4-BE49-F238E27FC236}">
                      <a16:creationId xmlns:a16="http://schemas.microsoft.com/office/drawing/2014/main" id="{10D6A46F-CC52-4507-9DC5-37AD7967379F}"/>
                    </a:ext>
                  </a:extLst>
                </p:cNvPr>
                <p:cNvSpPr/>
                <p:nvPr/>
              </p:nvSpPr>
              <p:spPr>
                <a:xfrm>
                  <a:off x="8846692" y="1871948"/>
                  <a:ext cx="225075" cy="225266"/>
                </a:xfrm>
                <a:custGeom>
                  <a:avLst/>
                  <a:gdLst>
                    <a:gd name="connsiteX0" fmla="*/ 92773 w 225075"/>
                    <a:gd name="connsiteY0" fmla="*/ 225266 h 225266"/>
                    <a:gd name="connsiteX1" fmla="*/ 92773 w 225075"/>
                    <a:gd name="connsiteY1" fmla="*/ 131826 h 225266"/>
                    <a:gd name="connsiteX2" fmla="*/ 0 w 225075"/>
                    <a:gd name="connsiteY2" fmla="*/ 131826 h 225266"/>
                    <a:gd name="connsiteX3" fmla="*/ 0 w 225075"/>
                    <a:gd name="connsiteY3" fmla="*/ 92773 h 225266"/>
                    <a:gd name="connsiteX4" fmla="*/ 92773 w 225075"/>
                    <a:gd name="connsiteY4" fmla="*/ 92773 h 225266"/>
                    <a:gd name="connsiteX5" fmla="*/ 92773 w 225075"/>
                    <a:gd name="connsiteY5" fmla="*/ 0 h 225266"/>
                    <a:gd name="connsiteX6" fmla="*/ 132302 w 225075"/>
                    <a:gd name="connsiteY6" fmla="*/ 0 h 225266"/>
                    <a:gd name="connsiteX7" fmla="*/ 132302 w 225075"/>
                    <a:gd name="connsiteY7" fmla="*/ 92773 h 225266"/>
                    <a:gd name="connsiteX8" fmla="*/ 225076 w 225075"/>
                    <a:gd name="connsiteY8" fmla="*/ 92773 h 225266"/>
                    <a:gd name="connsiteX9" fmla="*/ 225076 w 225075"/>
                    <a:gd name="connsiteY9" fmla="*/ 131826 h 225266"/>
                    <a:gd name="connsiteX10" fmla="*/ 132302 w 225075"/>
                    <a:gd name="connsiteY10" fmla="*/ 131826 h 225266"/>
                    <a:gd name="connsiteX11" fmla="*/ 132302 w 225075"/>
                    <a:gd name="connsiteY11" fmla="*/ 225266 h 225266"/>
                    <a:gd name="connsiteX12" fmla="*/ 92773 w 225075"/>
                    <a:gd name="connsiteY12" fmla="*/ 225266 h 225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5075" h="225266">
                      <a:moveTo>
                        <a:pt x="92773" y="225266"/>
                      </a:moveTo>
                      <a:lnTo>
                        <a:pt x="92773" y="131826"/>
                      </a:lnTo>
                      <a:lnTo>
                        <a:pt x="0" y="131826"/>
                      </a:lnTo>
                      <a:lnTo>
                        <a:pt x="0" y="92773"/>
                      </a:lnTo>
                      <a:lnTo>
                        <a:pt x="92773" y="92773"/>
                      </a:lnTo>
                      <a:lnTo>
                        <a:pt x="92773" y="0"/>
                      </a:lnTo>
                      <a:lnTo>
                        <a:pt x="132302" y="0"/>
                      </a:lnTo>
                      <a:lnTo>
                        <a:pt x="132302" y="92773"/>
                      </a:lnTo>
                      <a:lnTo>
                        <a:pt x="225076" y="92773"/>
                      </a:lnTo>
                      <a:lnTo>
                        <a:pt x="225076" y="131826"/>
                      </a:lnTo>
                      <a:lnTo>
                        <a:pt x="132302" y="131826"/>
                      </a:lnTo>
                      <a:lnTo>
                        <a:pt x="132302" y="225266"/>
                      </a:lnTo>
                      <a:lnTo>
                        <a:pt x="92773" y="2252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8" name="Freihandform: Form 194">
                  <a:extLst>
                    <a:ext uri="{FF2B5EF4-FFF2-40B4-BE49-F238E27FC236}">
                      <a16:creationId xmlns:a16="http://schemas.microsoft.com/office/drawing/2014/main" id="{458FB9B1-C3C9-439B-932D-A8334CE03E51}"/>
                    </a:ext>
                  </a:extLst>
                </p:cNvPr>
                <p:cNvSpPr/>
                <p:nvPr/>
              </p:nvSpPr>
              <p:spPr>
                <a:xfrm>
                  <a:off x="9267411" y="1811369"/>
                  <a:ext cx="260223" cy="340899"/>
                </a:xfrm>
                <a:custGeom>
                  <a:avLst/>
                  <a:gdLst>
                    <a:gd name="connsiteX0" fmla="*/ 0 w 260223"/>
                    <a:gd name="connsiteY0" fmla="*/ 340900 h 340899"/>
                    <a:gd name="connsiteX1" fmla="*/ 0 w 260223"/>
                    <a:gd name="connsiteY1" fmla="*/ 0 h 340899"/>
                    <a:gd name="connsiteX2" fmla="*/ 128588 w 260223"/>
                    <a:gd name="connsiteY2" fmla="*/ 0 h 340899"/>
                    <a:gd name="connsiteX3" fmla="*/ 180404 w 260223"/>
                    <a:gd name="connsiteY3" fmla="*/ 3239 h 340899"/>
                    <a:gd name="connsiteX4" fmla="*/ 222504 w 260223"/>
                    <a:gd name="connsiteY4" fmla="*/ 19145 h 340899"/>
                    <a:gd name="connsiteX5" fmla="*/ 249841 w 260223"/>
                    <a:gd name="connsiteY5" fmla="*/ 52006 h 340899"/>
                    <a:gd name="connsiteX6" fmla="*/ 260223 w 260223"/>
                    <a:gd name="connsiteY6" fmla="*/ 98489 h 340899"/>
                    <a:gd name="connsiteX7" fmla="*/ 232506 w 260223"/>
                    <a:gd name="connsiteY7" fmla="*/ 172117 h 340899"/>
                    <a:gd name="connsiteX8" fmla="*/ 132493 w 260223"/>
                    <a:gd name="connsiteY8" fmla="*/ 202216 h 340899"/>
                    <a:gd name="connsiteX9" fmla="*/ 45054 w 260223"/>
                    <a:gd name="connsiteY9" fmla="*/ 202216 h 340899"/>
                    <a:gd name="connsiteX10" fmla="*/ 45054 w 260223"/>
                    <a:gd name="connsiteY10" fmla="*/ 340805 h 340899"/>
                    <a:gd name="connsiteX11" fmla="*/ 0 w 260223"/>
                    <a:gd name="connsiteY11" fmla="*/ 340805 h 340899"/>
                    <a:gd name="connsiteX12" fmla="*/ 45054 w 260223"/>
                    <a:gd name="connsiteY12" fmla="*/ 162116 h 340899"/>
                    <a:gd name="connsiteX13" fmla="*/ 133160 w 260223"/>
                    <a:gd name="connsiteY13" fmla="*/ 162116 h 340899"/>
                    <a:gd name="connsiteX14" fmla="*/ 195263 w 260223"/>
                    <a:gd name="connsiteY14" fmla="*/ 145828 h 340899"/>
                    <a:gd name="connsiteX15" fmla="*/ 213646 w 260223"/>
                    <a:gd name="connsiteY15" fmla="*/ 100013 h 340899"/>
                    <a:gd name="connsiteX16" fmla="*/ 202788 w 260223"/>
                    <a:gd name="connsiteY16" fmla="*/ 63437 h 340899"/>
                    <a:gd name="connsiteX17" fmla="*/ 174308 w 260223"/>
                    <a:gd name="connsiteY17" fmla="*/ 43339 h 340899"/>
                    <a:gd name="connsiteX18" fmla="*/ 132207 w 260223"/>
                    <a:gd name="connsiteY18" fmla="*/ 40291 h 340899"/>
                    <a:gd name="connsiteX19" fmla="*/ 44958 w 260223"/>
                    <a:gd name="connsiteY19" fmla="*/ 40291 h 340899"/>
                    <a:gd name="connsiteX20" fmla="*/ 44958 w 260223"/>
                    <a:gd name="connsiteY20" fmla="*/ 162116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60223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128588" y="0"/>
                      </a:lnTo>
                      <a:cubicBezTo>
                        <a:pt x="151257" y="0"/>
                        <a:pt x="168497" y="1048"/>
                        <a:pt x="180404" y="3239"/>
                      </a:cubicBezTo>
                      <a:cubicBezTo>
                        <a:pt x="197168" y="6001"/>
                        <a:pt x="211170" y="11335"/>
                        <a:pt x="222504" y="19145"/>
                      </a:cubicBezTo>
                      <a:cubicBezTo>
                        <a:pt x="233839" y="26956"/>
                        <a:pt x="242888" y="37910"/>
                        <a:pt x="249841" y="52006"/>
                      </a:cubicBezTo>
                      <a:cubicBezTo>
                        <a:pt x="256699" y="66104"/>
                        <a:pt x="260223" y="81629"/>
                        <a:pt x="260223" y="98489"/>
                      </a:cubicBezTo>
                      <a:cubicBezTo>
                        <a:pt x="260223" y="127445"/>
                        <a:pt x="250984" y="152019"/>
                        <a:pt x="232506" y="172117"/>
                      </a:cubicBezTo>
                      <a:cubicBezTo>
                        <a:pt x="214027" y="192215"/>
                        <a:pt x="180690" y="202216"/>
                        <a:pt x="132493" y="202216"/>
                      </a:cubicBezTo>
                      <a:lnTo>
                        <a:pt x="45054" y="202216"/>
                      </a:lnTo>
                      <a:lnTo>
                        <a:pt x="45054" y="340805"/>
                      </a:lnTo>
                      <a:lnTo>
                        <a:pt x="0" y="340805"/>
                      </a:lnTo>
                      <a:close/>
                      <a:moveTo>
                        <a:pt x="45054" y="162116"/>
                      </a:moveTo>
                      <a:lnTo>
                        <a:pt x="133160" y="162116"/>
                      </a:lnTo>
                      <a:cubicBezTo>
                        <a:pt x="162306" y="162116"/>
                        <a:pt x="182975" y="156686"/>
                        <a:pt x="195263" y="145828"/>
                      </a:cubicBezTo>
                      <a:cubicBezTo>
                        <a:pt x="207550" y="134969"/>
                        <a:pt x="213646" y="119729"/>
                        <a:pt x="213646" y="100013"/>
                      </a:cubicBezTo>
                      <a:cubicBezTo>
                        <a:pt x="213646" y="85725"/>
                        <a:pt x="210027" y="73533"/>
                        <a:pt x="202788" y="63437"/>
                      </a:cubicBezTo>
                      <a:cubicBezTo>
                        <a:pt x="195549" y="53245"/>
                        <a:pt x="186119" y="46577"/>
                        <a:pt x="174308" y="43339"/>
                      </a:cubicBezTo>
                      <a:cubicBezTo>
                        <a:pt x="166688" y="41339"/>
                        <a:pt x="152686" y="40291"/>
                        <a:pt x="132207" y="40291"/>
                      </a:cubicBezTo>
                      <a:lnTo>
                        <a:pt x="44958" y="40291"/>
                      </a:lnTo>
                      <a:lnTo>
                        <a:pt x="44958" y="1621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9" name="Freihandform: Form 195">
                  <a:extLst>
                    <a:ext uri="{FF2B5EF4-FFF2-40B4-BE49-F238E27FC236}">
                      <a16:creationId xmlns:a16="http://schemas.microsoft.com/office/drawing/2014/main" id="{107DF121-EB5B-4EB4-AF17-83FA3DC7A6B2}"/>
                    </a:ext>
                  </a:extLst>
                </p:cNvPr>
                <p:cNvSpPr/>
                <p:nvPr/>
              </p:nvSpPr>
              <p:spPr>
                <a:xfrm>
                  <a:off x="9579165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49 w 134302"/>
                    <a:gd name="connsiteY5" fmla="*/ 0 h 252698"/>
                    <a:gd name="connsiteX6" fmla="*/ 134302 w 134302"/>
                    <a:gd name="connsiteY6" fmla="*/ 13525 h 252698"/>
                    <a:gd name="connsiteX7" fmla="*/ 119919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79 w 134302"/>
                    <a:gd name="connsiteY9" fmla="*/ 51625 h 252698"/>
                    <a:gd name="connsiteX10" fmla="*/ 48958 w 134302"/>
                    <a:gd name="connsiteY10" fmla="*/ 74581 h 252698"/>
                    <a:gd name="connsiteX11" fmla="*/ 42005 w 134302"/>
                    <a:gd name="connsiteY11" fmla="*/ 123444 h 252698"/>
                    <a:gd name="connsiteX12" fmla="*/ 42005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49" y="0"/>
                      </a:cubicBezTo>
                      <a:cubicBezTo>
                        <a:pt x="105346" y="0"/>
                        <a:pt x="119729" y="4477"/>
                        <a:pt x="134302" y="13525"/>
                      </a:cubicBezTo>
                      <a:lnTo>
                        <a:pt x="119919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1" y="64770"/>
                        <a:pt x="48958" y="74581"/>
                      </a:cubicBezTo>
                      <a:cubicBezTo>
                        <a:pt x="44291" y="89440"/>
                        <a:pt x="42005" y="105727"/>
                        <a:pt x="42005" y="123444"/>
                      </a:cubicBezTo>
                      <a:lnTo>
                        <a:pt x="4200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0" name="Freihandform: Form 196">
                  <a:extLst>
                    <a:ext uri="{FF2B5EF4-FFF2-40B4-BE49-F238E27FC236}">
                      <a16:creationId xmlns:a16="http://schemas.microsoft.com/office/drawing/2014/main" id="{AB11D766-DEA3-424D-836B-0F1B8B72896D}"/>
                    </a:ext>
                  </a:extLst>
                </p:cNvPr>
                <p:cNvSpPr/>
                <p:nvPr/>
              </p:nvSpPr>
              <p:spPr>
                <a:xfrm>
                  <a:off x="9722707" y="18997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8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8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2957 w 231266"/>
                    <a:gd name="connsiteY10" fmla="*/ 129064 h 258127"/>
                    <a:gd name="connsiteX11" fmla="*/ 63627 w 231266"/>
                    <a:gd name="connsiteY11" fmla="*/ 200120 h 258127"/>
                    <a:gd name="connsiteX12" fmla="*/ 115728 w 231266"/>
                    <a:gd name="connsiteY12" fmla="*/ 223742 h 258127"/>
                    <a:gd name="connsiteX13" fmla="*/ 167544 w 231266"/>
                    <a:gd name="connsiteY13" fmla="*/ 200025 h 258127"/>
                    <a:gd name="connsiteX14" fmla="*/ 188214 w 231266"/>
                    <a:gd name="connsiteY14" fmla="*/ 127730 h 258127"/>
                    <a:gd name="connsiteX15" fmla="*/ 167354 w 231266"/>
                    <a:gd name="connsiteY15" fmla="*/ 58293 h 258127"/>
                    <a:gd name="connsiteX16" fmla="*/ 115633 w 231266"/>
                    <a:gd name="connsiteY16" fmla="*/ 34671 h 258127"/>
                    <a:gd name="connsiteX17" fmla="*/ 63532 w 231266"/>
                    <a:gd name="connsiteY17" fmla="*/ 58198 h 258127"/>
                    <a:gd name="connsiteX18" fmla="*/ 42957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8" y="0"/>
                        <a:pt x="115728" y="0"/>
                      </a:cubicBezTo>
                      <a:cubicBezTo>
                        <a:pt x="149637" y="0"/>
                        <a:pt x="177450" y="11144"/>
                        <a:pt x="198977" y="33338"/>
                      </a:cubicBezTo>
                      <a:cubicBezTo>
                        <a:pt x="220503" y="55626"/>
                        <a:pt x="231267" y="86297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7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8" y="258128"/>
                      </a:cubicBezTo>
                      <a:cubicBezTo>
                        <a:pt x="81153" y="258128"/>
                        <a:pt x="53244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2957" y="129064"/>
                      </a:moveTo>
                      <a:cubicBezTo>
                        <a:pt x="42957" y="160687"/>
                        <a:pt x="49816" y="184404"/>
                        <a:pt x="63627" y="200120"/>
                      </a:cubicBezTo>
                      <a:cubicBezTo>
                        <a:pt x="77438" y="215837"/>
                        <a:pt x="94773" y="223742"/>
                        <a:pt x="115728" y="223742"/>
                      </a:cubicBezTo>
                      <a:cubicBezTo>
                        <a:pt x="136493" y="223742"/>
                        <a:pt x="153828" y="215837"/>
                        <a:pt x="167544" y="200025"/>
                      </a:cubicBezTo>
                      <a:cubicBezTo>
                        <a:pt x="181356" y="184214"/>
                        <a:pt x="188214" y="160115"/>
                        <a:pt x="188214" y="127730"/>
                      </a:cubicBezTo>
                      <a:cubicBezTo>
                        <a:pt x="188214" y="97155"/>
                        <a:pt x="181260" y="74105"/>
                        <a:pt x="167354" y="58293"/>
                      </a:cubicBezTo>
                      <a:cubicBezTo>
                        <a:pt x="153448" y="42577"/>
                        <a:pt x="136207" y="34671"/>
                        <a:pt x="115633" y="34671"/>
                      </a:cubicBezTo>
                      <a:cubicBezTo>
                        <a:pt x="94679" y="34671"/>
                        <a:pt x="77343" y="42482"/>
                        <a:pt x="63532" y="58198"/>
                      </a:cubicBezTo>
                      <a:cubicBezTo>
                        <a:pt x="49911" y="73819"/>
                        <a:pt x="42957" y="97441"/>
                        <a:pt x="42957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1" name="Freihandform: Form 197">
                  <a:extLst>
                    <a:ext uri="{FF2B5EF4-FFF2-40B4-BE49-F238E27FC236}">
                      <a16:creationId xmlns:a16="http://schemas.microsoft.com/office/drawing/2014/main" id="{E84A2EB0-95EF-443A-BAB0-1A8DE453DE95}"/>
                    </a:ext>
                  </a:extLst>
                </p:cNvPr>
                <p:cNvSpPr/>
                <p:nvPr/>
              </p:nvSpPr>
              <p:spPr>
                <a:xfrm>
                  <a:off x="9987120" y="1899570"/>
                  <a:ext cx="217551" cy="352615"/>
                </a:xfrm>
                <a:custGeom>
                  <a:avLst/>
                  <a:gdLst>
                    <a:gd name="connsiteX0" fmla="*/ 8382 w 217551"/>
                    <a:gd name="connsiteY0" fmla="*/ 273177 h 352615"/>
                    <a:gd name="connsiteX1" fmla="*/ 49054 w 217551"/>
                    <a:gd name="connsiteY1" fmla="*/ 279178 h 352615"/>
                    <a:gd name="connsiteX2" fmla="*/ 63246 w 217551"/>
                    <a:gd name="connsiteY2" fmla="*/ 306610 h 352615"/>
                    <a:gd name="connsiteX3" fmla="*/ 105823 w 217551"/>
                    <a:gd name="connsiteY3" fmla="*/ 318230 h 352615"/>
                    <a:gd name="connsiteX4" fmla="*/ 150686 w 217551"/>
                    <a:gd name="connsiteY4" fmla="*/ 306610 h 352615"/>
                    <a:gd name="connsiteX5" fmla="*/ 172117 w 217551"/>
                    <a:gd name="connsiteY5" fmla="*/ 274034 h 352615"/>
                    <a:gd name="connsiteX6" fmla="*/ 175165 w 217551"/>
                    <a:gd name="connsiteY6" fmla="*/ 220313 h 352615"/>
                    <a:gd name="connsiteX7" fmla="*/ 106775 w 217551"/>
                    <a:gd name="connsiteY7" fmla="*/ 252603 h 352615"/>
                    <a:gd name="connsiteX8" fmla="*/ 27909 w 217551"/>
                    <a:gd name="connsiteY8" fmla="*/ 215836 h 352615"/>
                    <a:gd name="connsiteX9" fmla="*/ 0 w 217551"/>
                    <a:gd name="connsiteY9" fmla="*/ 127730 h 352615"/>
                    <a:gd name="connsiteX10" fmla="*/ 12764 w 217551"/>
                    <a:gd name="connsiteY10" fmla="*/ 62484 h 352615"/>
                    <a:gd name="connsiteX11" fmla="*/ 49816 w 217551"/>
                    <a:gd name="connsiteY11" fmla="*/ 16288 h 352615"/>
                    <a:gd name="connsiteX12" fmla="*/ 106871 w 217551"/>
                    <a:gd name="connsiteY12" fmla="*/ 0 h 352615"/>
                    <a:gd name="connsiteX13" fmla="*/ 178975 w 217551"/>
                    <a:gd name="connsiteY13" fmla="*/ 35338 h 352615"/>
                    <a:gd name="connsiteX14" fmla="*/ 178975 w 217551"/>
                    <a:gd name="connsiteY14" fmla="*/ 5525 h 352615"/>
                    <a:gd name="connsiteX15" fmla="*/ 217551 w 217551"/>
                    <a:gd name="connsiteY15" fmla="*/ 5525 h 352615"/>
                    <a:gd name="connsiteX16" fmla="*/ 217551 w 217551"/>
                    <a:gd name="connsiteY16" fmla="*/ 218980 h 352615"/>
                    <a:gd name="connsiteX17" fmla="*/ 205836 w 217551"/>
                    <a:gd name="connsiteY17" fmla="*/ 300704 h 352615"/>
                    <a:gd name="connsiteX18" fmla="*/ 168593 w 217551"/>
                    <a:gd name="connsiteY18" fmla="*/ 338709 h 352615"/>
                    <a:gd name="connsiteX19" fmla="*/ 105918 w 217551"/>
                    <a:gd name="connsiteY19" fmla="*/ 352615 h 352615"/>
                    <a:gd name="connsiteX20" fmla="*/ 34480 w 217551"/>
                    <a:gd name="connsiteY20" fmla="*/ 332708 h 352615"/>
                    <a:gd name="connsiteX21" fmla="*/ 8382 w 217551"/>
                    <a:gd name="connsiteY21" fmla="*/ 273177 h 352615"/>
                    <a:gd name="connsiteX22" fmla="*/ 42958 w 217551"/>
                    <a:gd name="connsiteY22" fmla="*/ 124777 h 352615"/>
                    <a:gd name="connsiteX23" fmla="*/ 62294 w 217551"/>
                    <a:gd name="connsiteY23" fmla="*/ 195739 h 352615"/>
                    <a:gd name="connsiteX24" fmla="*/ 110680 w 217551"/>
                    <a:gd name="connsiteY24" fmla="*/ 218027 h 352615"/>
                    <a:gd name="connsiteX25" fmla="*/ 159068 w 217551"/>
                    <a:gd name="connsiteY25" fmla="*/ 195834 h 352615"/>
                    <a:gd name="connsiteX26" fmla="*/ 178594 w 217551"/>
                    <a:gd name="connsiteY26" fmla="*/ 126206 h 352615"/>
                    <a:gd name="connsiteX27" fmla="*/ 158496 w 217551"/>
                    <a:gd name="connsiteY27" fmla="*/ 57817 h 352615"/>
                    <a:gd name="connsiteX28" fmla="*/ 110014 w 217551"/>
                    <a:gd name="connsiteY28" fmla="*/ 34766 h 352615"/>
                    <a:gd name="connsiteX29" fmla="*/ 62579 w 217551"/>
                    <a:gd name="connsiteY29" fmla="*/ 57436 h 352615"/>
                    <a:gd name="connsiteX30" fmla="*/ 42958 w 217551"/>
                    <a:gd name="connsiteY30" fmla="*/ 124777 h 352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17551" h="352615">
                      <a:moveTo>
                        <a:pt x="8382" y="273177"/>
                      </a:moveTo>
                      <a:lnTo>
                        <a:pt x="49054" y="279178"/>
                      </a:lnTo>
                      <a:cubicBezTo>
                        <a:pt x="50768" y="291751"/>
                        <a:pt x="55436" y="300895"/>
                        <a:pt x="63246" y="306610"/>
                      </a:cubicBezTo>
                      <a:cubicBezTo>
                        <a:pt x="73629" y="314325"/>
                        <a:pt x="87821" y="318230"/>
                        <a:pt x="105823" y="318230"/>
                      </a:cubicBezTo>
                      <a:cubicBezTo>
                        <a:pt x="125159" y="318230"/>
                        <a:pt x="140113" y="314325"/>
                        <a:pt x="150686" y="306610"/>
                      </a:cubicBezTo>
                      <a:cubicBezTo>
                        <a:pt x="161259" y="298894"/>
                        <a:pt x="168403" y="288036"/>
                        <a:pt x="172117" y="274034"/>
                      </a:cubicBezTo>
                      <a:cubicBezTo>
                        <a:pt x="174308" y="265462"/>
                        <a:pt x="175260" y="247650"/>
                        <a:pt x="175165" y="220313"/>
                      </a:cubicBezTo>
                      <a:cubicBezTo>
                        <a:pt x="156877" y="241840"/>
                        <a:pt x="134112" y="252603"/>
                        <a:pt x="106775" y="252603"/>
                      </a:cubicBezTo>
                      <a:cubicBezTo>
                        <a:pt x="72866" y="252603"/>
                        <a:pt x="46577" y="240316"/>
                        <a:pt x="27909" y="215836"/>
                      </a:cubicBezTo>
                      <a:cubicBezTo>
                        <a:pt x="9335" y="191357"/>
                        <a:pt x="0" y="161925"/>
                        <a:pt x="0" y="127730"/>
                      </a:cubicBezTo>
                      <a:cubicBezTo>
                        <a:pt x="0" y="104204"/>
                        <a:pt x="4286" y="82391"/>
                        <a:pt x="12764" y="62484"/>
                      </a:cubicBezTo>
                      <a:cubicBezTo>
                        <a:pt x="21241" y="42577"/>
                        <a:pt x="33624" y="27146"/>
                        <a:pt x="49816" y="16288"/>
                      </a:cubicBezTo>
                      <a:cubicBezTo>
                        <a:pt x="66009" y="5429"/>
                        <a:pt x="85059" y="0"/>
                        <a:pt x="106871" y="0"/>
                      </a:cubicBezTo>
                      <a:cubicBezTo>
                        <a:pt x="136017" y="0"/>
                        <a:pt x="160020" y="11811"/>
                        <a:pt x="178975" y="35338"/>
                      </a:cubicBezTo>
                      <a:lnTo>
                        <a:pt x="178975" y="5525"/>
                      </a:lnTo>
                      <a:lnTo>
                        <a:pt x="217551" y="5525"/>
                      </a:lnTo>
                      <a:lnTo>
                        <a:pt x="217551" y="218980"/>
                      </a:lnTo>
                      <a:cubicBezTo>
                        <a:pt x="217551" y="257461"/>
                        <a:pt x="213646" y="284702"/>
                        <a:pt x="205836" y="300704"/>
                      </a:cubicBezTo>
                      <a:cubicBezTo>
                        <a:pt x="198025" y="316706"/>
                        <a:pt x="185547" y="329375"/>
                        <a:pt x="168593" y="338709"/>
                      </a:cubicBezTo>
                      <a:cubicBezTo>
                        <a:pt x="151638" y="348044"/>
                        <a:pt x="130683" y="352615"/>
                        <a:pt x="105918" y="352615"/>
                      </a:cubicBezTo>
                      <a:cubicBezTo>
                        <a:pt x="76486" y="352615"/>
                        <a:pt x="52674" y="345948"/>
                        <a:pt x="34480" y="332708"/>
                      </a:cubicBezTo>
                      <a:cubicBezTo>
                        <a:pt x="16479" y="319754"/>
                        <a:pt x="7715" y="299847"/>
                        <a:pt x="8382" y="273177"/>
                      </a:cubicBezTo>
                      <a:close/>
                      <a:moveTo>
                        <a:pt x="42958" y="124777"/>
                      </a:moveTo>
                      <a:cubicBezTo>
                        <a:pt x="42958" y="157163"/>
                        <a:pt x="49340" y="180785"/>
                        <a:pt x="62294" y="195739"/>
                      </a:cubicBezTo>
                      <a:cubicBezTo>
                        <a:pt x="75152" y="210598"/>
                        <a:pt x="91250" y="218027"/>
                        <a:pt x="110680" y="218027"/>
                      </a:cubicBezTo>
                      <a:cubicBezTo>
                        <a:pt x="129921" y="218027"/>
                        <a:pt x="146018" y="210598"/>
                        <a:pt x="159068" y="195834"/>
                      </a:cubicBezTo>
                      <a:cubicBezTo>
                        <a:pt x="172117" y="181070"/>
                        <a:pt x="178594" y="157829"/>
                        <a:pt x="178594" y="126206"/>
                      </a:cubicBezTo>
                      <a:cubicBezTo>
                        <a:pt x="178594" y="96012"/>
                        <a:pt x="171927" y="73152"/>
                        <a:pt x="158496" y="57817"/>
                      </a:cubicBezTo>
                      <a:cubicBezTo>
                        <a:pt x="145066" y="42481"/>
                        <a:pt x="128874" y="34766"/>
                        <a:pt x="110014" y="34766"/>
                      </a:cubicBezTo>
                      <a:cubicBezTo>
                        <a:pt x="91440" y="34766"/>
                        <a:pt x="75629" y="42291"/>
                        <a:pt x="62579" y="57436"/>
                      </a:cubicBezTo>
                      <a:cubicBezTo>
                        <a:pt x="49530" y="72581"/>
                        <a:pt x="42958" y="95060"/>
                        <a:pt x="42958" y="1247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2" name="Freihandform: Form 198">
                  <a:extLst>
                    <a:ext uri="{FF2B5EF4-FFF2-40B4-BE49-F238E27FC236}">
                      <a16:creationId xmlns:a16="http://schemas.microsoft.com/office/drawing/2014/main" id="{73FE5673-A71E-42FB-8E83-DF98EA55DD83}"/>
                    </a:ext>
                  </a:extLst>
                </p:cNvPr>
                <p:cNvSpPr/>
                <p:nvPr/>
              </p:nvSpPr>
              <p:spPr>
                <a:xfrm>
                  <a:off x="10267536" y="1899666"/>
                  <a:ext cx="134302" cy="252698"/>
                </a:xfrm>
                <a:custGeom>
                  <a:avLst/>
                  <a:gdLst>
                    <a:gd name="connsiteX0" fmla="*/ 0 w 134302"/>
                    <a:gd name="connsiteY0" fmla="*/ 252603 h 252698"/>
                    <a:gd name="connsiteX1" fmla="*/ 0 w 134302"/>
                    <a:gd name="connsiteY1" fmla="*/ 5620 h 252698"/>
                    <a:gd name="connsiteX2" fmla="*/ 37719 w 134302"/>
                    <a:gd name="connsiteY2" fmla="*/ 5620 h 252698"/>
                    <a:gd name="connsiteX3" fmla="*/ 37719 w 134302"/>
                    <a:gd name="connsiteY3" fmla="*/ 43053 h 252698"/>
                    <a:gd name="connsiteX4" fmla="*/ 64389 w 134302"/>
                    <a:gd name="connsiteY4" fmla="*/ 8382 h 252698"/>
                    <a:gd name="connsiteX5" fmla="*/ 91250 w 134302"/>
                    <a:gd name="connsiteY5" fmla="*/ 0 h 252698"/>
                    <a:gd name="connsiteX6" fmla="*/ 134303 w 134302"/>
                    <a:gd name="connsiteY6" fmla="*/ 13525 h 252698"/>
                    <a:gd name="connsiteX7" fmla="*/ 119920 w 134302"/>
                    <a:gd name="connsiteY7" fmla="*/ 52388 h 252698"/>
                    <a:gd name="connsiteX8" fmla="*/ 89249 w 134302"/>
                    <a:gd name="connsiteY8" fmla="*/ 43339 h 252698"/>
                    <a:gd name="connsiteX9" fmla="*/ 64580 w 134302"/>
                    <a:gd name="connsiteY9" fmla="*/ 51625 h 252698"/>
                    <a:gd name="connsiteX10" fmla="*/ 48959 w 134302"/>
                    <a:gd name="connsiteY10" fmla="*/ 74581 h 252698"/>
                    <a:gd name="connsiteX11" fmla="*/ 42006 w 134302"/>
                    <a:gd name="connsiteY11" fmla="*/ 123444 h 252698"/>
                    <a:gd name="connsiteX12" fmla="*/ 42006 w 134302"/>
                    <a:gd name="connsiteY12" fmla="*/ 252698 h 252698"/>
                    <a:gd name="connsiteX13" fmla="*/ 0 w 134302"/>
                    <a:gd name="connsiteY13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98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40" y="25527"/>
                        <a:pt x="56198" y="14002"/>
                        <a:pt x="64389" y="8382"/>
                      </a:cubicBezTo>
                      <a:cubicBezTo>
                        <a:pt x="72486" y="2762"/>
                        <a:pt x="81439" y="0"/>
                        <a:pt x="91250" y="0"/>
                      </a:cubicBezTo>
                      <a:cubicBezTo>
                        <a:pt x="105346" y="0"/>
                        <a:pt x="119729" y="4477"/>
                        <a:pt x="134303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6" y="43339"/>
                        <a:pt x="71914" y="46101"/>
                        <a:pt x="64580" y="51625"/>
                      </a:cubicBezTo>
                      <a:cubicBezTo>
                        <a:pt x="57245" y="57150"/>
                        <a:pt x="52102" y="64770"/>
                        <a:pt x="48959" y="74581"/>
                      </a:cubicBezTo>
                      <a:cubicBezTo>
                        <a:pt x="44291" y="89440"/>
                        <a:pt x="42006" y="105727"/>
                        <a:pt x="42006" y="123444"/>
                      </a:cubicBezTo>
                      <a:lnTo>
                        <a:pt x="42006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3" name="Freihandform: Form 199">
                  <a:extLst>
                    <a:ext uri="{FF2B5EF4-FFF2-40B4-BE49-F238E27FC236}">
                      <a16:creationId xmlns:a16="http://schemas.microsoft.com/office/drawing/2014/main" id="{B09D14E8-9F9A-4311-8F87-B0AC895EA47F}"/>
                    </a:ext>
                  </a:extLst>
                </p:cNvPr>
                <p:cNvSpPr/>
                <p:nvPr/>
              </p:nvSpPr>
              <p:spPr>
                <a:xfrm>
                  <a:off x="10412412" y="1899666"/>
                  <a:ext cx="227457" cy="258127"/>
                </a:xfrm>
                <a:custGeom>
                  <a:avLst/>
                  <a:gdLst>
                    <a:gd name="connsiteX0" fmla="*/ 175355 w 227457"/>
                    <a:gd name="connsiteY0" fmla="*/ 222123 h 258127"/>
                    <a:gd name="connsiteX1" fmla="*/ 130588 w 227457"/>
                    <a:gd name="connsiteY1" fmla="*/ 250031 h 258127"/>
                    <a:gd name="connsiteX2" fmla="*/ 84391 w 227457"/>
                    <a:gd name="connsiteY2" fmla="*/ 258127 h 258127"/>
                    <a:gd name="connsiteX3" fmla="*/ 21812 w 227457"/>
                    <a:gd name="connsiteY3" fmla="*/ 238220 h 258127"/>
                    <a:gd name="connsiteX4" fmla="*/ 0 w 227457"/>
                    <a:gd name="connsiteY4" fmla="*/ 187452 h 258127"/>
                    <a:gd name="connsiteX5" fmla="*/ 8287 w 227457"/>
                    <a:gd name="connsiteY5" fmla="*/ 154305 h 258127"/>
                    <a:gd name="connsiteX6" fmla="*/ 29909 w 227457"/>
                    <a:gd name="connsiteY6" fmla="*/ 130207 h 258127"/>
                    <a:gd name="connsiteX7" fmla="*/ 60007 w 227457"/>
                    <a:gd name="connsiteY7" fmla="*/ 116491 h 258127"/>
                    <a:gd name="connsiteX8" fmla="*/ 97250 w 227457"/>
                    <a:gd name="connsiteY8" fmla="*/ 110204 h 258127"/>
                    <a:gd name="connsiteX9" fmla="*/ 171926 w 227457"/>
                    <a:gd name="connsiteY9" fmla="*/ 95821 h 258127"/>
                    <a:gd name="connsiteX10" fmla="*/ 172117 w 227457"/>
                    <a:gd name="connsiteY10" fmla="*/ 84868 h 258127"/>
                    <a:gd name="connsiteX11" fmla="*/ 160211 w 227457"/>
                    <a:gd name="connsiteY11" fmla="*/ 48863 h 258127"/>
                    <a:gd name="connsiteX12" fmla="*/ 112586 w 227457"/>
                    <a:gd name="connsiteY12" fmla="*/ 34671 h 258127"/>
                    <a:gd name="connsiteX13" fmla="*/ 68961 w 227457"/>
                    <a:gd name="connsiteY13" fmla="*/ 45053 h 258127"/>
                    <a:gd name="connsiteX14" fmla="*/ 48196 w 227457"/>
                    <a:gd name="connsiteY14" fmla="*/ 81724 h 258127"/>
                    <a:gd name="connsiteX15" fmla="*/ 7239 w 227457"/>
                    <a:gd name="connsiteY15" fmla="*/ 76105 h 258127"/>
                    <a:gd name="connsiteX16" fmla="*/ 25622 w 227457"/>
                    <a:gd name="connsiteY16" fmla="*/ 33623 h 258127"/>
                    <a:gd name="connsiteX17" fmla="*/ 62579 w 227457"/>
                    <a:gd name="connsiteY17" fmla="*/ 8763 h 258127"/>
                    <a:gd name="connsiteX18" fmla="*/ 118586 w 227457"/>
                    <a:gd name="connsiteY18" fmla="*/ 0 h 258127"/>
                    <a:gd name="connsiteX19" fmla="*/ 170021 w 227457"/>
                    <a:gd name="connsiteY19" fmla="*/ 7429 h 258127"/>
                    <a:gd name="connsiteX20" fmla="*/ 199073 w 227457"/>
                    <a:gd name="connsiteY20" fmla="*/ 26194 h 258127"/>
                    <a:gd name="connsiteX21" fmla="*/ 212122 w 227457"/>
                    <a:gd name="connsiteY21" fmla="*/ 54673 h 258127"/>
                    <a:gd name="connsiteX22" fmla="*/ 214217 w 227457"/>
                    <a:gd name="connsiteY22" fmla="*/ 93250 h 258127"/>
                    <a:gd name="connsiteX23" fmla="*/ 214217 w 227457"/>
                    <a:gd name="connsiteY23" fmla="*/ 149066 h 258127"/>
                    <a:gd name="connsiteX24" fmla="*/ 216884 w 227457"/>
                    <a:gd name="connsiteY24" fmla="*/ 222885 h 258127"/>
                    <a:gd name="connsiteX25" fmla="*/ 227457 w 227457"/>
                    <a:gd name="connsiteY25" fmla="*/ 252508 h 258127"/>
                    <a:gd name="connsiteX26" fmla="*/ 183737 w 227457"/>
                    <a:gd name="connsiteY26" fmla="*/ 252508 h 258127"/>
                    <a:gd name="connsiteX27" fmla="*/ 175355 w 227457"/>
                    <a:gd name="connsiteY27" fmla="*/ 222123 h 258127"/>
                    <a:gd name="connsiteX28" fmla="*/ 171831 w 227457"/>
                    <a:gd name="connsiteY28" fmla="*/ 128683 h 258127"/>
                    <a:gd name="connsiteX29" fmla="*/ 103441 w 227457"/>
                    <a:gd name="connsiteY29" fmla="*/ 144494 h 258127"/>
                    <a:gd name="connsiteX30" fmla="*/ 66961 w 227457"/>
                    <a:gd name="connsiteY30" fmla="*/ 152876 h 258127"/>
                    <a:gd name="connsiteX31" fmla="*/ 50482 w 227457"/>
                    <a:gd name="connsiteY31" fmla="*/ 166497 h 258127"/>
                    <a:gd name="connsiteX32" fmla="*/ 44672 w 227457"/>
                    <a:gd name="connsiteY32" fmla="*/ 186404 h 258127"/>
                    <a:gd name="connsiteX33" fmla="*/ 57341 w 227457"/>
                    <a:gd name="connsiteY33" fmla="*/ 214313 h 258127"/>
                    <a:gd name="connsiteX34" fmla="*/ 94392 w 227457"/>
                    <a:gd name="connsiteY34" fmla="*/ 225457 h 258127"/>
                    <a:gd name="connsiteX35" fmla="*/ 137446 w 227457"/>
                    <a:gd name="connsiteY35" fmla="*/ 214884 h 258127"/>
                    <a:gd name="connsiteX36" fmla="*/ 165164 w 227457"/>
                    <a:gd name="connsiteY36" fmla="*/ 185928 h 258127"/>
                    <a:gd name="connsiteX37" fmla="*/ 171926 w 227457"/>
                    <a:gd name="connsiteY37" fmla="*/ 144113 h 258127"/>
                    <a:gd name="connsiteX38" fmla="*/ 171926 w 227457"/>
                    <a:gd name="connsiteY38" fmla="*/ 128683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127">
                      <a:moveTo>
                        <a:pt x="175355" y="222123"/>
                      </a:moveTo>
                      <a:cubicBezTo>
                        <a:pt x="159830" y="235267"/>
                        <a:pt x="144970" y="244602"/>
                        <a:pt x="130588" y="250031"/>
                      </a:cubicBezTo>
                      <a:cubicBezTo>
                        <a:pt x="116205" y="255461"/>
                        <a:pt x="100870" y="258127"/>
                        <a:pt x="84391" y="258127"/>
                      </a:cubicBezTo>
                      <a:cubicBezTo>
                        <a:pt x="57245" y="258127"/>
                        <a:pt x="36386" y="251460"/>
                        <a:pt x="21812" y="238220"/>
                      </a:cubicBezTo>
                      <a:cubicBezTo>
                        <a:pt x="7239" y="224980"/>
                        <a:pt x="0" y="208026"/>
                        <a:pt x="0" y="187452"/>
                      </a:cubicBezTo>
                      <a:cubicBezTo>
                        <a:pt x="0" y="175355"/>
                        <a:pt x="2762" y="164306"/>
                        <a:pt x="8287" y="154305"/>
                      </a:cubicBezTo>
                      <a:cubicBezTo>
                        <a:pt x="13811" y="144304"/>
                        <a:pt x="20955" y="136303"/>
                        <a:pt x="29909" y="130207"/>
                      </a:cubicBezTo>
                      <a:cubicBezTo>
                        <a:pt x="38862" y="124206"/>
                        <a:pt x="48863" y="119634"/>
                        <a:pt x="60007" y="116491"/>
                      </a:cubicBezTo>
                      <a:cubicBezTo>
                        <a:pt x="68199" y="114300"/>
                        <a:pt x="80582" y="112204"/>
                        <a:pt x="97250" y="110204"/>
                      </a:cubicBezTo>
                      <a:cubicBezTo>
                        <a:pt x="131064" y="106204"/>
                        <a:pt x="155924" y="101346"/>
                        <a:pt x="171926" y="95821"/>
                      </a:cubicBezTo>
                      <a:cubicBezTo>
                        <a:pt x="172117" y="90106"/>
                        <a:pt x="172117" y="86487"/>
                        <a:pt x="172117" y="84868"/>
                      </a:cubicBezTo>
                      <a:cubicBezTo>
                        <a:pt x="172117" y="67818"/>
                        <a:pt x="168116" y="55817"/>
                        <a:pt x="160211" y="48863"/>
                      </a:cubicBezTo>
                      <a:cubicBezTo>
                        <a:pt x="149543" y="39433"/>
                        <a:pt x="133636" y="34671"/>
                        <a:pt x="112586" y="34671"/>
                      </a:cubicBezTo>
                      <a:cubicBezTo>
                        <a:pt x="92869" y="34671"/>
                        <a:pt x="78391" y="38100"/>
                        <a:pt x="68961" y="45053"/>
                      </a:cubicBezTo>
                      <a:cubicBezTo>
                        <a:pt x="59627" y="51911"/>
                        <a:pt x="52674" y="64198"/>
                        <a:pt x="48196" y="81724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100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5" y="0"/>
                        <a:pt x="118586" y="0"/>
                      </a:cubicBezTo>
                      <a:cubicBezTo>
                        <a:pt x="139636" y="0"/>
                        <a:pt x="156782" y="2476"/>
                        <a:pt x="170021" y="7429"/>
                      </a:cubicBezTo>
                      <a:cubicBezTo>
                        <a:pt x="183166" y="12382"/>
                        <a:pt x="192881" y="18669"/>
                        <a:pt x="199073" y="26194"/>
                      </a:cubicBezTo>
                      <a:cubicBezTo>
                        <a:pt x="205264" y="33719"/>
                        <a:pt x="209645" y="43244"/>
                        <a:pt x="212122" y="54673"/>
                      </a:cubicBezTo>
                      <a:cubicBezTo>
                        <a:pt x="213550" y="61817"/>
                        <a:pt x="214217" y="74676"/>
                        <a:pt x="214217" y="93250"/>
                      </a:cubicBezTo>
                      <a:lnTo>
                        <a:pt x="214217" y="149066"/>
                      </a:lnTo>
                      <a:cubicBezTo>
                        <a:pt x="214217" y="188023"/>
                        <a:pt x="215075" y="212598"/>
                        <a:pt x="216884" y="222885"/>
                      </a:cubicBezTo>
                      <a:cubicBezTo>
                        <a:pt x="218694" y="233172"/>
                        <a:pt x="222218" y="243078"/>
                        <a:pt x="227457" y="252508"/>
                      </a:cubicBezTo>
                      <a:lnTo>
                        <a:pt x="183737" y="252508"/>
                      </a:lnTo>
                      <a:cubicBezTo>
                        <a:pt x="179356" y="243935"/>
                        <a:pt x="176593" y="233744"/>
                        <a:pt x="175355" y="222123"/>
                      </a:cubicBezTo>
                      <a:close/>
                      <a:moveTo>
                        <a:pt x="171831" y="128683"/>
                      </a:moveTo>
                      <a:cubicBezTo>
                        <a:pt x="156591" y="134874"/>
                        <a:pt x="133826" y="140208"/>
                        <a:pt x="103441" y="144494"/>
                      </a:cubicBezTo>
                      <a:cubicBezTo>
                        <a:pt x="86201" y="146971"/>
                        <a:pt x="74105" y="149733"/>
                        <a:pt x="66961" y="152876"/>
                      </a:cubicBezTo>
                      <a:cubicBezTo>
                        <a:pt x="59817" y="156019"/>
                        <a:pt x="54293" y="160496"/>
                        <a:pt x="50482" y="166497"/>
                      </a:cubicBezTo>
                      <a:cubicBezTo>
                        <a:pt x="46577" y="172498"/>
                        <a:pt x="44672" y="179070"/>
                        <a:pt x="44672" y="186404"/>
                      </a:cubicBezTo>
                      <a:cubicBezTo>
                        <a:pt x="44672" y="197548"/>
                        <a:pt x="48863" y="206883"/>
                        <a:pt x="57341" y="214313"/>
                      </a:cubicBezTo>
                      <a:cubicBezTo>
                        <a:pt x="65817" y="221742"/>
                        <a:pt x="78200" y="225457"/>
                        <a:pt x="94392" y="225457"/>
                      </a:cubicBezTo>
                      <a:cubicBezTo>
                        <a:pt x="110490" y="225457"/>
                        <a:pt x="124873" y="221932"/>
                        <a:pt x="137446" y="214884"/>
                      </a:cubicBezTo>
                      <a:cubicBezTo>
                        <a:pt x="150019" y="207836"/>
                        <a:pt x="159258" y="198215"/>
                        <a:pt x="165164" y="185928"/>
                      </a:cubicBezTo>
                      <a:cubicBezTo>
                        <a:pt x="169640" y="176498"/>
                        <a:pt x="171926" y="162496"/>
                        <a:pt x="171926" y="144113"/>
                      </a:cubicBezTo>
                      <a:lnTo>
                        <a:pt x="171926" y="128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4" name="Freihandform: Form 200">
                  <a:extLst>
                    <a:ext uri="{FF2B5EF4-FFF2-40B4-BE49-F238E27FC236}">
                      <a16:creationId xmlns:a16="http://schemas.microsoft.com/office/drawing/2014/main" id="{9D89D081-263A-4140-9789-4D068D43ED38}"/>
                    </a:ext>
                  </a:extLst>
                </p:cNvPr>
                <p:cNvSpPr/>
                <p:nvPr/>
              </p:nvSpPr>
              <p:spPr>
                <a:xfrm>
                  <a:off x="10691494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30 w 334613"/>
                    <a:gd name="connsiteY15" fmla="*/ 42958 h 252698"/>
                    <a:gd name="connsiteX16" fmla="*/ 248984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5 w 334613"/>
                    <a:gd name="connsiteY24" fmla="*/ 45720 h 252698"/>
                    <a:gd name="connsiteX25" fmla="*/ 48578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9" y="3715"/>
                        <a:pt x="95917" y="0"/>
                        <a:pt x="112300" y="0"/>
                      </a:cubicBezTo>
                      <a:cubicBezTo>
                        <a:pt x="130588" y="0"/>
                        <a:pt x="145638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4" y="47530"/>
                        <a:pt x="274130" y="42958"/>
                      </a:cubicBezTo>
                      <a:cubicBezTo>
                        <a:pt x="266986" y="38481"/>
                        <a:pt x="258604" y="36195"/>
                        <a:pt x="248984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5" y="45720"/>
                      </a:cubicBezTo>
                      <a:cubicBezTo>
                        <a:pt x="60293" y="51911"/>
                        <a:pt x="53054" y="60960"/>
                        <a:pt x="48578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5" name="Freihandform: Form 201">
                  <a:extLst>
                    <a:ext uri="{FF2B5EF4-FFF2-40B4-BE49-F238E27FC236}">
                      <a16:creationId xmlns:a16="http://schemas.microsoft.com/office/drawing/2014/main" id="{F7960D26-4852-4926-B2BE-1F10235888C9}"/>
                    </a:ext>
                  </a:extLst>
                </p:cNvPr>
                <p:cNvSpPr/>
                <p:nvPr/>
              </p:nvSpPr>
              <p:spPr>
                <a:xfrm>
                  <a:off x="11088210" y="1899761"/>
                  <a:ext cx="334613" cy="252698"/>
                </a:xfrm>
                <a:custGeom>
                  <a:avLst/>
                  <a:gdLst>
                    <a:gd name="connsiteX0" fmla="*/ 0 w 334613"/>
                    <a:gd name="connsiteY0" fmla="*/ 252508 h 252698"/>
                    <a:gd name="connsiteX1" fmla="*/ 0 w 334613"/>
                    <a:gd name="connsiteY1" fmla="*/ 5525 h 252698"/>
                    <a:gd name="connsiteX2" fmla="*/ 37433 w 334613"/>
                    <a:gd name="connsiteY2" fmla="*/ 5525 h 252698"/>
                    <a:gd name="connsiteX3" fmla="*/ 37433 w 334613"/>
                    <a:gd name="connsiteY3" fmla="*/ 40196 h 252698"/>
                    <a:gd name="connsiteX4" fmla="*/ 68389 w 334613"/>
                    <a:gd name="connsiteY4" fmla="*/ 11049 h 252698"/>
                    <a:gd name="connsiteX5" fmla="*/ 112300 w 334613"/>
                    <a:gd name="connsiteY5" fmla="*/ 0 h 252698"/>
                    <a:gd name="connsiteX6" fmla="*/ 157258 w 334613"/>
                    <a:gd name="connsiteY6" fmla="*/ 11430 h 252698"/>
                    <a:gd name="connsiteX7" fmla="*/ 182023 w 334613"/>
                    <a:gd name="connsiteY7" fmla="*/ 43244 h 252698"/>
                    <a:gd name="connsiteX8" fmla="*/ 258318 w 334613"/>
                    <a:gd name="connsiteY8" fmla="*/ 0 h 252698"/>
                    <a:gd name="connsiteX9" fmla="*/ 314801 w 334613"/>
                    <a:gd name="connsiteY9" fmla="*/ 20383 h 252698"/>
                    <a:gd name="connsiteX10" fmla="*/ 334613 w 334613"/>
                    <a:gd name="connsiteY10" fmla="*/ 83058 h 252698"/>
                    <a:gd name="connsiteX11" fmla="*/ 334613 w 334613"/>
                    <a:gd name="connsiteY11" fmla="*/ 252603 h 252698"/>
                    <a:gd name="connsiteX12" fmla="*/ 292989 w 334613"/>
                    <a:gd name="connsiteY12" fmla="*/ 252603 h 252698"/>
                    <a:gd name="connsiteX13" fmla="*/ 292989 w 334613"/>
                    <a:gd name="connsiteY13" fmla="*/ 96965 h 252698"/>
                    <a:gd name="connsiteX14" fmla="*/ 288893 w 334613"/>
                    <a:gd name="connsiteY14" fmla="*/ 60770 h 252698"/>
                    <a:gd name="connsiteX15" fmla="*/ 274129 w 334613"/>
                    <a:gd name="connsiteY15" fmla="*/ 42958 h 252698"/>
                    <a:gd name="connsiteX16" fmla="*/ 248984 w 334613"/>
                    <a:gd name="connsiteY16" fmla="*/ 36195 h 252698"/>
                    <a:gd name="connsiteX17" fmla="*/ 205740 w 334613"/>
                    <a:gd name="connsiteY17" fmla="*/ 53531 h 252698"/>
                    <a:gd name="connsiteX18" fmla="*/ 188500 w 334613"/>
                    <a:gd name="connsiteY18" fmla="*/ 108966 h 252698"/>
                    <a:gd name="connsiteX19" fmla="*/ 188500 w 334613"/>
                    <a:gd name="connsiteY19" fmla="*/ 252413 h 252698"/>
                    <a:gd name="connsiteX20" fmla="*/ 146685 w 334613"/>
                    <a:gd name="connsiteY20" fmla="*/ 252413 h 252698"/>
                    <a:gd name="connsiteX21" fmla="*/ 146685 w 334613"/>
                    <a:gd name="connsiteY21" fmla="*/ 92107 h 252698"/>
                    <a:gd name="connsiteX22" fmla="*/ 136493 w 334613"/>
                    <a:gd name="connsiteY22" fmla="*/ 50292 h 252698"/>
                    <a:gd name="connsiteX23" fmla="*/ 102965 w 334613"/>
                    <a:gd name="connsiteY23" fmla="*/ 36385 h 252698"/>
                    <a:gd name="connsiteX24" fmla="*/ 70295 w 334613"/>
                    <a:gd name="connsiteY24" fmla="*/ 45720 h 252698"/>
                    <a:gd name="connsiteX25" fmla="*/ 48577 w 334613"/>
                    <a:gd name="connsiteY25" fmla="*/ 72962 h 252698"/>
                    <a:gd name="connsiteX26" fmla="*/ 41815 w 334613"/>
                    <a:gd name="connsiteY26" fmla="*/ 124587 h 252698"/>
                    <a:gd name="connsiteX27" fmla="*/ 41815 w 334613"/>
                    <a:gd name="connsiteY27" fmla="*/ 252698 h 252698"/>
                    <a:gd name="connsiteX28" fmla="*/ 0 w 334613"/>
                    <a:gd name="connsiteY28" fmla="*/ 252698 h 252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4613" h="252698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433" y="5525"/>
                      </a:lnTo>
                      <a:lnTo>
                        <a:pt x="37433" y="40196"/>
                      </a:lnTo>
                      <a:cubicBezTo>
                        <a:pt x="45148" y="28099"/>
                        <a:pt x="55531" y="18383"/>
                        <a:pt x="68389" y="11049"/>
                      </a:cubicBezTo>
                      <a:cubicBezTo>
                        <a:pt x="81248" y="3715"/>
                        <a:pt x="95917" y="0"/>
                        <a:pt x="112300" y="0"/>
                      </a:cubicBezTo>
                      <a:cubicBezTo>
                        <a:pt x="130587" y="0"/>
                        <a:pt x="145637" y="3810"/>
                        <a:pt x="157258" y="11430"/>
                      </a:cubicBezTo>
                      <a:cubicBezTo>
                        <a:pt x="168973" y="19050"/>
                        <a:pt x="177165" y="29623"/>
                        <a:pt x="182023" y="43244"/>
                      </a:cubicBezTo>
                      <a:cubicBezTo>
                        <a:pt x="201549" y="14383"/>
                        <a:pt x="226981" y="0"/>
                        <a:pt x="258318" y="0"/>
                      </a:cubicBezTo>
                      <a:cubicBezTo>
                        <a:pt x="282797" y="0"/>
                        <a:pt x="301657" y="6763"/>
                        <a:pt x="314801" y="20383"/>
                      </a:cubicBezTo>
                      <a:cubicBezTo>
                        <a:pt x="327946" y="33909"/>
                        <a:pt x="334613" y="54864"/>
                        <a:pt x="334613" y="83058"/>
                      </a:cubicBezTo>
                      <a:lnTo>
                        <a:pt x="334613" y="252603"/>
                      </a:lnTo>
                      <a:lnTo>
                        <a:pt x="292989" y="252603"/>
                      </a:lnTo>
                      <a:lnTo>
                        <a:pt x="292989" y="96965"/>
                      </a:lnTo>
                      <a:cubicBezTo>
                        <a:pt x="292989" y="80201"/>
                        <a:pt x="291655" y="68199"/>
                        <a:pt x="288893" y="60770"/>
                      </a:cubicBezTo>
                      <a:cubicBezTo>
                        <a:pt x="286131" y="53435"/>
                        <a:pt x="281273" y="47530"/>
                        <a:pt x="274129" y="42958"/>
                      </a:cubicBezTo>
                      <a:cubicBezTo>
                        <a:pt x="266985" y="38481"/>
                        <a:pt x="258603" y="36195"/>
                        <a:pt x="248984" y="36195"/>
                      </a:cubicBezTo>
                      <a:cubicBezTo>
                        <a:pt x="231648" y="36195"/>
                        <a:pt x="217170" y="42005"/>
                        <a:pt x="205740" y="53531"/>
                      </a:cubicBezTo>
                      <a:cubicBezTo>
                        <a:pt x="194215" y="65056"/>
                        <a:pt x="188500" y="83534"/>
                        <a:pt x="188500" y="108966"/>
                      </a:cubicBezTo>
                      <a:lnTo>
                        <a:pt x="188500" y="252413"/>
                      </a:lnTo>
                      <a:lnTo>
                        <a:pt x="146685" y="252413"/>
                      </a:lnTo>
                      <a:lnTo>
                        <a:pt x="146685" y="92107"/>
                      </a:lnTo>
                      <a:cubicBezTo>
                        <a:pt x="146685" y="73533"/>
                        <a:pt x="143256" y="59531"/>
                        <a:pt x="136493" y="50292"/>
                      </a:cubicBezTo>
                      <a:cubicBezTo>
                        <a:pt x="129635" y="40958"/>
                        <a:pt x="118491" y="36385"/>
                        <a:pt x="102965" y="36385"/>
                      </a:cubicBezTo>
                      <a:cubicBezTo>
                        <a:pt x="91154" y="36385"/>
                        <a:pt x="80296" y="39529"/>
                        <a:pt x="70295" y="45720"/>
                      </a:cubicBezTo>
                      <a:cubicBezTo>
                        <a:pt x="60293" y="51911"/>
                        <a:pt x="53054" y="60960"/>
                        <a:pt x="48577" y="72962"/>
                      </a:cubicBezTo>
                      <a:cubicBezTo>
                        <a:pt x="44101" y="84868"/>
                        <a:pt x="41815" y="102108"/>
                        <a:pt x="41815" y="124587"/>
                      </a:cubicBezTo>
                      <a:lnTo>
                        <a:pt x="41815" y="252698"/>
                      </a:lnTo>
                      <a:lnTo>
                        <a:pt x="0" y="2526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ihandform: Form 202">
                  <a:extLst>
                    <a:ext uri="{FF2B5EF4-FFF2-40B4-BE49-F238E27FC236}">
                      <a16:creationId xmlns:a16="http://schemas.microsoft.com/office/drawing/2014/main" id="{D12205CD-C4DE-4558-A4B8-7E3703BF5E47}"/>
                    </a:ext>
                  </a:extLst>
                </p:cNvPr>
                <p:cNvSpPr/>
                <p:nvPr/>
              </p:nvSpPr>
              <p:spPr>
                <a:xfrm>
                  <a:off x="11471020" y="18997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7 h 258127"/>
                    <a:gd name="connsiteX17" fmla="*/ 183452 w 227742"/>
                    <a:gd name="connsiteY17" fmla="*/ 105347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7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7" y="223171"/>
                        <a:pt x="188309" y="237173"/>
                      </a:cubicBezTo>
                      <a:cubicBezTo>
                        <a:pt x="169830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2" y="166878"/>
                        <a:pt x="52578" y="187643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7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7"/>
                      </a:moveTo>
                      <a:lnTo>
                        <a:pt x="183452" y="105347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863" y="83820"/>
                        <a:pt x="45529" y="1053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7" name="Freihandform: Form 203">
                  <a:extLst>
                    <a:ext uri="{FF2B5EF4-FFF2-40B4-BE49-F238E27FC236}">
                      <a16:creationId xmlns:a16="http://schemas.microsoft.com/office/drawing/2014/main" id="{064F482C-8DF5-4612-AEAC-B5CE9B5F050D}"/>
                    </a:ext>
                  </a:extLst>
                </p:cNvPr>
                <p:cNvSpPr/>
                <p:nvPr/>
              </p:nvSpPr>
              <p:spPr>
                <a:xfrm>
                  <a:off x="6957027" y="24331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3053 w 231266"/>
                    <a:gd name="connsiteY10" fmla="*/ 129064 h 258127"/>
                    <a:gd name="connsiteX11" fmla="*/ 63722 w 231266"/>
                    <a:gd name="connsiteY11" fmla="*/ 200120 h 258127"/>
                    <a:gd name="connsiteX12" fmla="*/ 115824 w 231266"/>
                    <a:gd name="connsiteY12" fmla="*/ 223742 h 258127"/>
                    <a:gd name="connsiteX13" fmla="*/ 167640 w 231266"/>
                    <a:gd name="connsiteY13" fmla="*/ 200025 h 258127"/>
                    <a:gd name="connsiteX14" fmla="*/ 188309 w 231266"/>
                    <a:gd name="connsiteY14" fmla="*/ 127730 h 258127"/>
                    <a:gd name="connsiteX15" fmla="*/ 167449 w 231266"/>
                    <a:gd name="connsiteY15" fmla="*/ 58293 h 258127"/>
                    <a:gd name="connsiteX16" fmla="*/ 115729 w 231266"/>
                    <a:gd name="connsiteY16" fmla="*/ 34671 h 258127"/>
                    <a:gd name="connsiteX17" fmla="*/ 63627 w 231266"/>
                    <a:gd name="connsiteY17" fmla="*/ 58198 h 258127"/>
                    <a:gd name="connsiteX18" fmla="*/ 43053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3" y="215837"/>
                        <a:pt x="94869" y="223742"/>
                        <a:pt x="115824" y="223742"/>
                      </a:cubicBezTo>
                      <a:cubicBezTo>
                        <a:pt x="136588" y="223742"/>
                        <a:pt x="153924" y="215837"/>
                        <a:pt x="167640" y="200025"/>
                      </a:cubicBezTo>
                      <a:cubicBezTo>
                        <a:pt x="181451" y="184213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49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2"/>
                        <a:pt x="63627" y="58198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8" name="Freihandform: Form 204">
                  <a:extLst>
                    <a:ext uri="{FF2B5EF4-FFF2-40B4-BE49-F238E27FC236}">
                      <a16:creationId xmlns:a16="http://schemas.microsoft.com/office/drawing/2014/main" id="{24460875-2AF1-48D6-8906-953E4A3FD5A7}"/>
                    </a:ext>
                  </a:extLst>
                </p:cNvPr>
                <p:cNvSpPr/>
                <p:nvPr/>
              </p:nvSpPr>
              <p:spPr>
                <a:xfrm>
                  <a:off x="7210487" y="2338958"/>
                  <a:ext cx="144303" cy="346710"/>
                </a:xfrm>
                <a:custGeom>
                  <a:avLst/>
                  <a:gdLst>
                    <a:gd name="connsiteX0" fmla="*/ 36957 w 144303"/>
                    <a:gd name="connsiteY0" fmla="*/ 346710 h 346710"/>
                    <a:gd name="connsiteX1" fmla="*/ 36957 w 144303"/>
                    <a:gd name="connsiteY1" fmla="*/ 132302 h 346710"/>
                    <a:gd name="connsiteX2" fmla="*/ 0 w 144303"/>
                    <a:gd name="connsiteY2" fmla="*/ 132302 h 346710"/>
                    <a:gd name="connsiteX3" fmla="*/ 0 w 144303"/>
                    <a:gd name="connsiteY3" fmla="*/ 99727 h 346710"/>
                    <a:gd name="connsiteX4" fmla="*/ 36957 w 144303"/>
                    <a:gd name="connsiteY4" fmla="*/ 99727 h 346710"/>
                    <a:gd name="connsiteX5" fmla="*/ 36957 w 144303"/>
                    <a:gd name="connsiteY5" fmla="*/ 73438 h 346710"/>
                    <a:gd name="connsiteX6" fmla="*/ 41338 w 144303"/>
                    <a:gd name="connsiteY6" fmla="*/ 36481 h 346710"/>
                    <a:gd name="connsiteX7" fmla="*/ 62579 w 144303"/>
                    <a:gd name="connsiteY7" fmla="*/ 10097 h 346710"/>
                    <a:gd name="connsiteX8" fmla="*/ 105251 w 144303"/>
                    <a:gd name="connsiteY8" fmla="*/ 0 h 346710"/>
                    <a:gd name="connsiteX9" fmla="*/ 144304 w 144303"/>
                    <a:gd name="connsiteY9" fmla="*/ 4191 h 346710"/>
                    <a:gd name="connsiteX10" fmla="*/ 138017 w 144303"/>
                    <a:gd name="connsiteY10" fmla="*/ 40672 h 346710"/>
                    <a:gd name="connsiteX11" fmla="*/ 113347 w 144303"/>
                    <a:gd name="connsiteY11" fmla="*/ 38386 h 346710"/>
                    <a:gd name="connsiteX12" fmla="*/ 86392 w 144303"/>
                    <a:gd name="connsiteY12" fmla="*/ 46482 h 346710"/>
                    <a:gd name="connsiteX13" fmla="*/ 78486 w 144303"/>
                    <a:gd name="connsiteY13" fmla="*/ 76962 h 346710"/>
                    <a:gd name="connsiteX14" fmla="*/ 78486 w 144303"/>
                    <a:gd name="connsiteY14" fmla="*/ 99727 h 346710"/>
                    <a:gd name="connsiteX15" fmla="*/ 126587 w 144303"/>
                    <a:gd name="connsiteY15" fmla="*/ 99727 h 346710"/>
                    <a:gd name="connsiteX16" fmla="*/ 126587 w 144303"/>
                    <a:gd name="connsiteY16" fmla="*/ 132302 h 346710"/>
                    <a:gd name="connsiteX17" fmla="*/ 78486 w 144303"/>
                    <a:gd name="connsiteY17" fmla="*/ 132302 h 346710"/>
                    <a:gd name="connsiteX18" fmla="*/ 78486 w 144303"/>
                    <a:gd name="connsiteY18" fmla="*/ 346710 h 346710"/>
                    <a:gd name="connsiteX19" fmla="*/ 36957 w 144303"/>
                    <a:gd name="connsiteY19" fmla="*/ 346710 h 34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303" h="346710">
                      <a:moveTo>
                        <a:pt x="36957" y="346710"/>
                      </a:moveTo>
                      <a:lnTo>
                        <a:pt x="36957" y="132302"/>
                      </a:lnTo>
                      <a:lnTo>
                        <a:pt x="0" y="132302"/>
                      </a:lnTo>
                      <a:lnTo>
                        <a:pt x="0" y="99727"/>
                      </a:lnTo>
                      <a:lnTo>
                        <a:pt x="36957" y="99727"/>
                      </a:lnTo>
                      <a:lnTo>
                        <a:pt x="36957" y="73438"/>
                      </a:lnTo>
                      <a:cubicBezTo>
                        <a:pt x="36957" y="56864"/>
                        <a:pt x="38386" y="44482"/>
                        <a:pt x="41338" y="36481"/>
                      </a:cubicBezTo>
                      <a:cubicBezTo>
                        <a:pt x="45339" y="25622"/>
                        <a:pt x="52483" y="16859"/>
                        <a:pt x="62579" y="10097"/>
                      </a:cubicBezTo>
                      <a:cubicBezTo>
                        <a:pt x="72771" y="3334"/>
                        <a:pt x="86963" y="0"/>
                        <a:pt x="105251" y="0"/>
                      </a:cubicBezTo>
                      <a:cubicBezTo>
                        <a:pt x="117062" y="0"/>
                        <a:pt x="130016" y="1429"/>
                        <a:pt x="144304" y="4191"/>
                      </a:cubicBezTo>
                      <a:lnTo>
                        <a:pt x="138017" y="40672"/>
                      </a:lnTo>
                      <a:cubicBezTo>
                        <a:pt x="129350" y="39148"/>
                        <a:pt x="121158" y="38386"/>
                        <a:pt x="113347" y="38386"/>
                      </a:cubicBezTo>
                      <a:cubicBezTo>
                        <a:pt x="100679" y="38386"/>
                        <a:pt x="91630" y="41148"/>
                        <a:pt x="86392" y="46482"/>
                      </a:cubicBezTo>
                      <a:cubicBezTo>
                        <a:pt x="81153" y="51911"/>
                        <a:pt x="78486" y="62103"/>
                        <a:pt x="78486" y="76962"/>
                      </a:cubicBezTo>
                      <a:lnTo>
                        <a:pt x="78486" y="99727"/>
                      </a:lnTo>
                      <a:lnTo>
                        <a:pt x="126587" y="99727"/>
                      </a:lnTo>
                      <a:lnTo>
                        <a:pt x="126587" y="132302"/>
                      </a:lnTo>
                      <a:lnTo>
                        <a:pt x="78486" y="132302"/>
                      </a:lnTo>
                      <a:lnTo>
                        <a:pt x="78486" y="346710"/>
                      </a:lnTo>
                      <a:lnTo>
                        <a:pt x="36957" y="3467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9" name="Freihandform: Form 205">
                  <a:extLst>
                    <a:ext uri="{FF2B5EF4-FFF2-40B4-BE49-F238E27FC236}">
                      <a16:creationId xmlns:a16="http://schemas.microsoft.com/office/drawing/2014/main" id="{7522F908-72CF-4DFF-8655-B2C3D7B54738}"/>
                    </a:ext>
                  </a:extLst>
                </p:cNvPr>
                <p:cNvSpPr/>
                <p:nvPr/>
              </p:nvSpPr>
              <p:spPr>
                <a:xfrm>
                  <a:off x="7478997" y="2352293"/>
                  <a:ext cx="120491" cy="336613"/>
                </a:xfrm>
                <a:custGeom>
                  <a:avLst/>
                  <a:gdLst>
                    <a:gd name="connsiteX0" fmla="*/ 114490 w 120491"/>
                    <a:gd name="connsiteY0" fmla="*/ 295942 h 336613"/>
                    <a:gd name="connsiteX1" fmla="*/ 120491 w 120491"/>
                    <a:gd name="connsiteY1" fmla="*/ 332899 h 336613"/>
                    <a:gd name="connsiteX2" fmla="*/ 88868 w 120491"/>
                    <a:gd name="connsiteY2" fmla="*/ 336614 h 336613"/>
                    <a:gd name="connsiteX3" fmla="*/ 53530 w 120491"/>
                    <a:gd name="connsiteY3" fmla="*/ 329374 h 336613"/>
                    <a:gd name="connsiteX4" fmla="*/ 35814 w 120491"/>
                    <a:gd name="connsiteY4" fmla="*/ 310420 h 336613"/>
                    <a:gd name="connsiteX5" fmla="*/ 30671 w 120491"/>
                    <a:gd name="connsiteY5" fmla="*/ 260985 h 336613"/>
                    <a:gd name="connsiteX6" fmla="*/ 30671 w 120491"/>
                    <a:gd name="connsiteY6" fmla="*/ 118872 h 336613"/>
                    <a:gd name="connsiteX7" fmla="*/ 0 w 120491"/>
                    <a:gd name="connsiteY7" fmla="*/ 118872 h 336613"/>
                    <a:gd name="connsiteX8" fmla="*/ 0 w 120491"/>
                    <a:gd name="connsiteY8" fmla="*/ 86297 h 336613"/>
                    <a:gd name="connsiteX9" fmla="*/ 30671 w 120491"/>
                    <a:gd name="connsiteY9" fmla="*/ 86297 h 336613"/>
                    <a:gd name="connsiteX10" fmla="*/ 30671 w 120491"/>
                    <a:gd name="connsiteY10" fmla="*/ 25146 h 336613"/>
                    <a:gd name="connsiteX11" fmla="*/ 72295 w 120491"/>
                    <a:gd name="connsiteY11" fmla="*/ 0 h 336613"/>
                    <a:gd name="connsiteX12" fmla="*/ 72295 w 120491"/>
                    <a:gd name="connsiteY12" fmla="*/ 86297 h 336613"/>
                    <a:gd name="connsiteX13" fmla="*/ 114395 w 120491"/>
                    <a:gd name="connsiteY13" fmla="*/ 86297 h 336613"/>
                    <a:gd name="connsiteX14" fmla="*/ 114395 w 120491"/>
                    <a:gd name="connsiteY14" fmla="*/ 118872 h 336613"/>
                    <a:gd name="connsiteX15" fmla="*/ 72295 w 120491"/>
                    <a:gd name="connsiteY15" fmla="*/ 118872 h 336613"/>
                    <a:gd name="connsiteX16" fmla="*/ 72295 w 120491"/>
                    <a:gd name="connsiteY16" fmla="*/ 263271 h 336613"/>
                    <a:gd name="connsiteX17" fmla="*/ 74486 w 120491"/>
                    <a:gd name="connsiteY17" fmla="*/ 286322 h 336613"/>
                    <a:gd name="connsiteX18" fmla="*/ 81724 w 120491"/>
                    <a:gd name="connsiteY18" fmla="*/ 294418 h 336613"/>
                    <a:gd name="connsiteX19" fmla="*/ 96012 w 120491"/>
                    <a:gd name="connsiteY19" fmla="*/ 297466 h 336613"/>
                    <a:gd name="connsiteX20" fmla="*/ 114490 w 120491"/>
                    <a:gd name="connsiteY20" fmla="*/ 295942 h 33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0491" h="336613">
                      <a:moveTo>
                        <a:pt x="114490" y="295942"/>
                      </a:moveTo>
                      <a:lnTo>
                        <a:pt x="120491" y="332899"/>
                      </a:lnTo>
                      <a:cubicBezTo>
                        <a:pt x="108680" y="335375"/>
                        <a:pt x="98203" y="336614"/>
                        <a:pt x="88868" y="336614"/>
                      </a:cubicBezTo>
                      <a:cubicBezTo>
                        <a:pt x="73628" y="336614"/>
                        <a:pt x="61913" y="334232"/>
                        <a:pt x="53530" y="329374"/>
                      </a:cubicBezTo>
                      <a:cubicBezTo>
                        <a:pt x="45148" y="324517"/>
                        <a:pt x="39243" y="318230"/>
                        <a:pt x="35814" y="310420"/>
                      </a:cubicBezTo>
                      <a:cubicBezTo>
                        <a:pt x="32385" y="302609"/>
                        <a:pt x="30671" y="286131"/>
                        <a:pt x="30671" y="260985"/>
                      </a:cubicBezTo>
                      <a:lnTo>
                        <a:pt x="30671" y="118872"/>
                      </a:lnTo>
                      <a:lnTo>
                        <a:pt x="0" y="118872"/>
                      </a:lnTo>
                      <a:lnTo>
                        <a:pt x="0" y="86297"/>
                      </a:lnTo>
                      <a:lnTo>
                        <a:pt x="30671" y="86297"/>
                      </a:lnTo>
                      <a:lnTo>
                        <a:pt x="30671" y="25146"/>
                      </a:lnTo>
                      <a:lnTo>
                        <a:pt x="72295" y="0"/>
                      </a:lnTo>
                      <a:lnTo>
                        <a:pt x="72295" y="86297"/>
                      </a:lnTo>
                      <a:lnTo>
                        <a:pt x="114395" y="86297"/>
                      </a:lnTo>
                      <a:lnTo>
                        <a:pt x="114395" y="118872"/>
                      </a:lnTo>
                      <a:lnTo>
                        <a:pt x="72295" y="118872"/>
                      </a:lnTo>
                      <a:lnTo>
                        <a:pt x="72295" y="263271"/>
                      </a:lnTo>
                      <a:cubicBezTo>
                        <a:pt x="72295" y="275177"/>
                        <a:pt x="73057" y="282893"/>
                        <a:pt x="74486" y="286322"/>
                      </a:cubicBezTo>
                      <a:cubicBezTo>
                        <a:pt x="76010" y="289751"/>
                        <a:pt x="78391" y="292418"/>
                        <a:pt x="81724" y="294418"/>
                      </a:cubicBezTo>
                      <a:cubicBezTo>
                        <a:pt x="85058" y="296418"/>
                        <a:pt x="89821" y="297466"/>
                        <a:pt x="96012" y="297466"/>
                      </a:cubicBezTo>
                      <a:cubicBezTo>
                        <a:pt x="100774" y="297561"/>
                        <a:pt x="106871" y="297085"/>
                        <a:pt x="114490" y="2959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6" name="Freihandform: Form 206">
                  <a:extLst>
                    <a:ext uri="{FF2B5EF4-FFF2-40B4-BE49-F238E27FC236}">
                      <a16:creationId xmlns:a16="http://schemas.microsoft.com/office/drawing/2014/main" id="{440EB67F-8564-49C6-906A-2B0FACEC4F26}"/>
                    </a:ext>
                  </a:extLst>
                </p:cNvPr>
                <p:cNvSpPr/>
                <p:nvPr/>
              </p:nvSpPr>
              <p:spPr>
                <a:xfrm>
                  <a:off x="7634445" y="2344769"/>
                  <a:ext cx="201072" cy="340899"/>
                </a:xfrm>
                <a:custGeom>
                  <a:avLst/>
                  <a:gdLst>
                    <a:gd name="connsiteX0" fmla="*/ 0 w 201072"/>
                    <a:gd name="connsiteY0" fmla="*/ 340900 h 340899"/>
                    <a:gd name="connsiteX1" fmla="*/ 0 w 201072"/>
                    <a:gd name="connsiteY1" fmla="*/ 0 h 340899"/>
                    <a:gd name="connsiteX2" fmla="*/ 41815 w 201072"/>
                    <a:gd name="connsiteY2" fmla="*/ 0 h 340899"/>
                    <a:gd name="connsiteX3" fmla="*/ 41815 w 201072"/>
                    <a:gd name="connsiteY3" fmla="*/ 122301 h 340899"/>
                    <a:gd name="connsiteX4" fmla="*/ 115729 w 201072"/>
                    <a:gd name="connsiteY4" fmla="*/ 88392 h 340899"/>
                    <a:gd name="connsiteX5" fmla="*/ 163354 w 201072"/>
                    <a:gd name="connsiteY5" fmla="*/ 99155 h 340899"/>
                    <a:gd name="connsiteX6" fmla="*/ 192310 w 201072"/>
                    <a:gd name="connsiteY6" fmla="*/ 129064 h 340899"/>
                    <a:gd name="connsiteX7" fmla="*/ 201073 w 201072"/>
                    <a:gd name="connsiteY7" fmla="*/ 184404 h 340899"/>
                    <a:gd name="connsiteX8" fmla="*/ 201073 w 201072"/>
                    <a:gd name="connsiteY8" fmla="*/ 340900 h 340899"/>
                    <a:gd name="connsiteX9" fmla="*/ 159258 w 201072"/>
                    <a:gd name="connsiteY9" fmla="*/ 340900 h 340899"/>
                    <a:gd name="connsiteX10" fmla="*/ 159258 w 201072"/>
                    <a:gd name="connsiteY10" fmla="*/ 184404 h 340899"/>
                    <a:gd name="connsiteX11" fmla="*/ 145637 w 201072"/>
                    <a:gd name="connsiteY11" fmla="*/ 138684 h 340899"/>
                    <a:gd name="connsiteX12" fmla="*/ 107156 w 201072"/>
                    <a:gd name="connsiteY12" fmla="*/ 124396 h 340899"/>
                    <a:gd name="connsiteX13" fmla="*/ 72199 w 201072"/>
                    <a:gd name="connsiteY13" fmla="*/ 134017 h 340899"/>
                    <a:gd name="connsiteX14" fmla="*/ 48863 w 201072"/>
                    <a:gd name="connsiteY14" fmla="*/ 160211 h 340899"/>
                    <a:gd name="connsiteX15" fmla="*/ 41910 w 201072"/>
                    <a:gd name="connsiteY15" fmla="*/ 205835 h 340899"/>
                    <a:gd name="connsiteX16" fmla="*/ 41910 w 201072"/>
                    <a:gd name="connsiteY16" fmla="*/ 340900 h 340899"/>
                    <a:gd name="connsiteX17" fmla="*/ 0 w 201072"/>
                    <a:gd name="connsiteY17" fmla="*/ 340900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107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22301"/>
                      </a:lnTo>
                      <a:cubicBezTo>
                        <a:pt x="61341" y="99632"/>
                        <a:pt x="86011" y="88392"/>
                        <a:pt x="115729" y="88392"/>
                      </a:cubicBezTo>
                      <a:cubicBezTo>
                        <a:pt x="134017" y="88392"/>
                        <a:pt x="149923" y="92012"/>
                        <a:pt x="163354" y="99155"/>
                      </a:cubicBezTo>
                      <a:cubicBezTo>
                        <a:pt x="176879" y="106394"/>
                        <a:pt x="186499" y="116300"/>
                        <a:pt x="192310" y="129064"/>
                      </a:cubicBezTo>
                      <a:cubicBezTo>
                        <a:pt x="198120" y="141732"/>
                        <a:pt x="201073" y="160211"/>
                        <a:pt x="201073" y="184404"/>
                      </a:cubicBezTo>
                      <a:lnTo>
                        <a:pt x="201073" y="340900"/>
                      </a:lnTo>
                      <a:lnTo>
                        <a:pt x="159258" y="340900"/>
                      </a:lnTo>
                      <a:lnTo>
                        <a:pt x="159258" y="184404"/>
                      </a:lnTo>
                      <a:cubicBezTo>
                        <a:pt x="159258" y="163449"/>
                        <a:pt x="154686" y="148209"/>
                        <a:pt x="145637" y="138684"/>
                      </a:cubicBezTo>
                      <a:cubicBezTo>
                        <a:pt x="136588" y="129159"/>
                        <a:pt x="123730" y="124396"/>
                        <a:pt x="107156" y="124396"/>
                      </a:cubicBezTo>
                      <a:cubicBezTo>
                        <a:pt x="94774" y="124396"/>
                        <a:pt x="83058" y="127635"/>
                        <a:pt x="72199" y="134017"/>
                      </a:cubicBezTo>
                      <a:cubicBezTo>
                        <a:pt x="61246" y="140494"/>
                        <a:pt x="53435" y="149162"/>
                        <a:pt x="48863" y="160211"/>
                      </a:cubicBezTo>
                      <a:cubicBezTo>
                        <a:pt x="44196" y="171259"/>
                        <a:pt x="41910" y="186404"/>
                        <a:pt x="41910" y="205835"/>
                      </a:cubicBezTo>
                      <a:lnTo>
                        <a:pt x="41910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7" name="Freihandform: Form 207">
                  <a:extLst>
                    <a:ext uri="{FF2B5EF4-FFF2-40B4-BE49-F238E27FC236}">
                      <a16:creationId xmlns:a16="http://schemas.microsoft.com/office/drawing/2014/main" id="{B47C7001-1453-4A4E-8890-C8B22C5B7A46}"/>
                    </a:ext>
                  </a:extLst>
                </p:cNvPr>
                <p:cNvSpPr/>
                <p:nvPr/>
              </p:nvSpPr>
              <p:spPr>
                <a:xfrm>
                  <a:off x="7885429" y="24331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1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1" y="203549"/>
                        <a:pt x="206788" y="223171"/>
                        <a:pt x="188309" y="237173"/>
                      </a:cubicBezTo>
                      <a:cubicBezTo>
                        <a:pt x="169831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399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2"/>
                        <a:pt x="66389" y="202025"/>
                      </a:cubicBezTo>
                      <a:cubicBezTo>
                        <a:pt x="80200" y="216408"/>
                        <a:pt x="97346" y="223647"/>
                        <a:pt x="118015" y="223647"/>
                      </a:cubicBezTo>
                      <a:cubicBezTo>
                        <a:pt x="133350" y="223647"/>
                        <a:pt x="146494" y="219646"/>
                        <a:pt x="157353" y="211550"/>
                      </a:cubicBezTo>
                      <a:cubicBezTo>
                        <a:pt x="167926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1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3" y="34385"/>
                        <a:pt x="80486" y="40862"/>
                        <a:pt x="67342" y="53721"/>
                      </a:cubicBezTo>
                      <a:cubicBezTo>
                        <a:pt x="54102" y="66580"/>
                        <a:pt x="46863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8" name="Freihandform: Form 208">
                  <a:extLst>
                    <a:ext uri="{FF2B5EF4-FFF2-40B4-BE49-F238E27FC236}">
                      <a16:creationId xmlns:a16="http://schemas.microsoft.com/office/drawing/2014/main" id="{EFD8E42C-1C89-4819-B5A9-9BE7DB77340F}"/>
                    </a:ext>
                  </a:extLst>
                </p:cNvPr>
                <p:cNvSpPr/>
                <p:nvPr/>
              </p:nvSpPr>
              <p:spPr>
                <a:xfrm>
                  <a:off x="8302814" y="2344769"/>
                  <a:ext cx="254412" cy="340899"/>
                </a:xfrm>
                <a:custGeom>
                  <a:avLst/>
                  <a:gdLst>
                    <a:gd name="connsiteX0" fmla="*/ 0 w 254412"/>
                    <a:gd name="connsiteY0" fmla="*/ 340900 h 340899"/>
                    <a:gd name="connsiteX1" fmla="*/ 0 w 254412"/>
                    <a:gd name="connsiteY1" fmla="*/ 0 h 340899"/>
                    <a:gd name="connsiteX2" fmla="*/ 246507 w 254412"/>
                    <a:gd name="connsiteY2" fmla="*/ 0 h 340899"/>
                    <a:gd name="connsiteX3" fmla="*/ 246507 w 254412"/>
                    <a:gd name="connsiteY3" fmla="*/ 40196 h 340899"/>
                    <a:gd name="connsiteX4" fmla="*/ 45149 w 254412"/>
                    <a:gd name="connsiteY4" fmla="*/ 40196 h 340899"/>
                    <a:gd name="connsiteX5" fmla="*/ 45149 w 254412"/>
                    <a:gd name="connsiteY5" fmla="*/ 144590 h 340899"/>
                    <a:gd name="connsiteX6" fmla="*/ 233744 w 254412"/>
                    <a:gd name="connsiteY6" fmla="*/ 144590 h 340899"/>
                    <a:gd name="connsiteX7" fmla="*/ 233744 w 254412"/>
                    <a:gd name="connsiteY7" fmla="*/ 184595 h 340899"/>
                    <a:gd name="connsiteX8" fmla="*/ 45149 w 254412"/>
                    <a:gd name="connsiteY8" fmla="*/ 184595 h 340899"/>
                    <a:gd name="connsiteX9" fmla="*/ 45149 w 254412"/>
                    <a:gd name="connsiteY9" fmla="*/ 300609 h 340899"/>
                    <a:gd name="connsiteX10" fmla="*/ 254413 w 254412"/>
                    <a:gd name="connsiteY10" fmla="*/ 300609 h 340899"/>
                    <a:gd name="connsiteX11" fmla="*/ 254413 w 254412"/>
                    <a:gd name="connsiteY11" fmla="*/ 340805 h 340899"/>
                    <a:gd name="connsiteX12" fmla="*/ 0 w 254412"/>
                    <a:gd name="connsiteY12" fmla="*/ 340805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4412" h="340899">
                      <a:moveTo>
                        <a:pt x="0" y="340900"/>
                      </a:moveTo>
                      <a:lnTo>
                        <a:pt x="0" y="0"/>
                      </a:lnTo>
                      <a:lnTo>
                        <a:pt x="246507" y="0"/>
                      </a:lnTo>
                      <a:lnTo>
                        <a:pt x="246507" y="40196"/>
                      </a:lnTo>
                      <a:lnTo>
                        <a:pt x="45149" y="40196"/>
                      </a:lnTo>
                      <a:lnTo>
                        <a:pt x="45149" y="144590"/>
                      </a:lnTo>
                      <a:lnTo>
                        <a:pt x="233744" y="144590"/>
                      </a:lnTo>
                      <a:lnTo>
                        <a:pt x="233744" y="184595"/>
                      </a:lnTo>
                      <a:lnTo>
                        <a:pt x="45149" y="184595"/>
                      </a:lnTo>
                      <a:lnTo>
                        <a:pt x="45149" y="300609"/>
                      </a:lnTo>
                      <a:lnTo>
                        <a:pt x="254413" y="300609"/>
                      </a:lnTo>
                      <a:lnTo>
                        <a:pt x="254413" y="340805"/>
                      </a:lnTo>
                      <a:lnTo>
                        <a:pt x="0" y="3408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9" name="Freihandform: Form 209">
                  <a:extLst>
                    <a:ext uri="{FF2B5EF4-FFF2-40B4-BE49-F238E27FC236}">
                      <a16:creationId xmlns:a16="http://schemas.microsoft.com/office/drawing/2014/main" id="{784ECB52-6987-4878-9AF8-525373713AF4}"/>
                    </a:ext>
                  </a:extLst>
                </p:cNvPr>
                <p:cNvSpPr/>
                <p:nvPr/>
              </p:nvSpPr>
              <p:spPr>
                <a:xfrm>
                  <a:off x="8613139" y="2438685"/>
                  <a:ext cx="200120" cy="252507"/>
                </a:xfrm>
                <a:custGeom>
                  <a:avLst/>
                  <a:gdLst>
                    <a:gd name="connsiteX0" fmla="*/ 162878 w 200120"/>
                    <a:gd name="connsiteY0" fmla="*/ 246983 h 252507"/>
                    <a:gd name="connsiteX1" fmla="*/ 162878 w 200120"/>
                    <a:gd name="connsiteY1" fmla="*/ 210693 h 252507"/>
                    <a:gd name="connsiteX2" fmla="*/ 84487 w 200120"/>
                    <a:gd name="connsiteY2" fmla="*/ 252508 h 252507"/>
                    <a:gd name="connsiteX3" fmla="*/ 43624 w 200120"/>
                    <a:gd name="connsiteY3" fmla="*/ 244126 h 252507"/>
                    <a:gd name="connsiteX4" fmla="*/ 15526 w 200120"/>
                    <a:gd name="connsiteY4" fmla="*/ 223075 h 252507"/>
                    <a:gd name="connsiteX5" fmla="*/ 2572 w 200120"/>
                    <a:gd name="connsiteY5" fmla="*/ 192024 h 252507"/>
                    <a:gd name="connsiteX6" fmla="*/ 0 w 200120"/>
                    <a:gd name="connsiteY6" fmla="*/ 152971 h 252507"/>
                    <a:gd name="connsiteX7" fmla="*/ 0 w 200120"/>
                    <a:gd name="connsiteY7" fmla="*/ 0 h 252507"/>
                    <a:gd name="connsiteX8" fmla="*/ 41815 w 200120"/>
                    <a:gd name="connsiteY8" fmla="*/ 0 h 252507"/>
                    <a:gd name="connsiteX9" fmla="*/ 41815 w 200120"/>
                    <a:gd name="connsiteY9" fmla="*/ 136970 h 252507"/>
                    <a:gd name="connsiteX10" fmla="*/ 44387 w 200120"/>
                    <a:gd name="connsiteY10" fmla="*/ 181166 h 252507"/>
                    <a:gd name="connsiteX11" fmla="*/ 61150 w 200120"/>
                    <a:gd name="connsiteY11" fmla="*/ 207074 h 252507"/>
                    <a:gd name="connsiteX12" fmla="*/ 92773 w 200120"/>
                    <a:gd name="connsiteY12" fmla="*/ 216503 h 252507"/>
                    <a:gd name="connsiteX13" fmla="*/ 128111 w 200120"/>
                    <a:gd name="connsiteY13" fmla="*/ 206883 h 252507"/>
                    <a:gd name="connsiteX14" fmla="*/ 151447 w 200120"/>
                    <a:gd name="connsiteY14" fmla="*/ 180594 h 252507"/>
                    <a:gd name="connsiteX15" fmla="*/ 158305 w 200120"/>
                    <a:gd name="connsiteY15" fmla="*/ 132302 h 252507"/>
                    <a:gd name="connsiteX16" fmla="*/ 158305 w 200120"/>
                    <a:gd name="connsiteY16" fmla="*/ 0 h 252507"/>
                    <a:gd name="connsiteX17" fmla="*/ 200120 w 200120"/>
                    <a:gd name="connsiteY17" fmla="*/ 0 h 252507"/>
                    <a:gd name="connsiteX18" fmla="*/ 200120 w 200120"/>
                    <a:gd name="connsiteY18" fmla="*/ 246983 h 252507"/>
                    <a:gd name="connsiteX19" fmla="*/ 162878 w 200120"/>
                    <a:gd name="connsiteY19" fmla="*/ 24698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00120" h="252507">
                      <a:moveTo>
                        <a:pt x="162878" y="246983"/>
                      </a:moveTo>
                      <a:lnTo>
                        <a:pt x="162878" y="210693"/>
                      </a:lnTo>
                      <a:cubicBezTo>
                        <a:pt x="143637" y="238601"/>
                        <a:pt x="117538" y="252508"/>
                        <a:pt x="84487" y="252508"/>
                      </a:cubicBezTo>
                      <a:cubicBezTo>
                        <a:pt x="69913" y="252508"/>
                        <a:pt x="56293" y="249746"/>
                        <a:pt x="43624" y="244126"/>
                      </a:cubicBezTo>
                      <a:cubicBezTo>
                        <a:pt x="30956" y="238506"/>
                        <a:pt x="21622" y="231553"/>
                        <a:pt x="15526" y="223075"/>
                      </a:cubicBezTo>
                      <a:cubicBezTo>
                        <a:pt x="9430" y="214598"/>
                        <a:pt x="5048" y="204311"/>
                        <a:pt x="2572" y="192024"/>
                      </a:cubicBezTo>
                      <a:cubicBezTo>
                        <a:pt x="857" y="183833"/>
                        <a:pt x="0" y="170783"/>
                        <a:pt x="0" y="152971"/>
                      </a:cubicBezTo>
                      <a:lnTo>
                        <a:pt x="0" y="0"/>
                      </a:lnTo>
                      <a:lnTo>
                        <a:pt x="41815" y="0"/>
                      </a:lnTo>
                      <a:lnTo>
                        <a:pt x="41815" y="136970"/>
                      </a:lnTo>
                      <a:cubicBezTo>
                        <a:pt x="41815" y="158782"/>
                        <a:pt x="42672" y="173546"/>
                        <a:pt x="44387" y="181166"/>
                      </a:cubicBezTo>
                      <a:cubicBezTo>
                        <a:pt x="47054" y="192215"/>
                        <a:pt x="52578" y="200787"/>
                        <a:pt x="61150" y="207074"/>
                      </a:cubicBezTo>
                      <a:cubicBezTo>
                        <a:pt x="69628" y="213360"/>
                        <a:pt x="80200" y="216503"/>
                        <a:pt x="92773" y="216503"/>
                      </a:cubicBezTo>
                      <a:cubicBezTo>
                        <a:pt x="105346" y="216503"/>
                        <a:pt x="117062" y="213265"/>
                        <a:pt x="128111" y="206883"/>
                      </a:cubicBezTo>
                      <a:cubicBezTo>
                        <a:pt x="139160" y="200406"/>
                        <a:pt x="146875" y="191643"/>
                        <a:pt x="151447" y="180594"/>
                      </a:cubicBezTo>
                      <a:cubicBezTo>
                        <a:pt x="156020" y="169545"/>
                        <a:pt x="158305" y="153448"/>
                        <a:pt x="158305" y="132302"/>
                      </a:cubicBezTo>
                      <a:lnTo>
                        <a:pt x="158305" y="0"/>
                      </a:lnTo>
                      <a:lnTo>
                        <a:pt x="200120" y="0"/>
                      </a:lnTo>
                      <a:lnTo>
                        <a:pt x="200120" y="246983"/>
                      </a:lnTo>
                      <a:lnTo>
                        <a:pt x="162878" y="2469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0" name="Freihandform: Form 210">
                  <a:extLst>
                    <a:ext uri="{FF2B5EF4-FFF2-40B4-BE49-F238E27FC236}">
                      <a16:creationId xmlns:a16="http://schemas.microsoft.com/office/drawing/2014/main" id="{1E0EA14C-D531-431F-B769-D4C5F06F48B6}"/>
                    </a:ext>
                  </a:extLst>
                </p:cNvPr>
                <p:cNvSpPr/>
                <p:nvPr/>
              </p:nvSpPr>
              <p:spPr>
                <a:xfrm>
                  <a:off x="8878505" y="2433066"/>
                  <a:ext cx="134302" cy="252603"/>
                </a:xfrm>
                <a:custGeom>
                  <a:avLst/>
                  <a:gdLst>
                    <a:gd name="connsiteX0" fmla="*/ 0 w 134302"/>
                    <a:gd name="connsiteY0" fmla="*/ 252603 h 252603"/>
                    <a:gd name="connsiteX1" fmla="*/ 0 w 134302"/>
                    <a:gd name="connsiteY1" fmla="*/ 5620 h 252603"/>
                    <a:gd name="connsiteX2" fmla="*/ 37719 w 134302"/>
                    <a:gd name="connsiteY2" fmla="*/ 5620 h 252603"/>
                    <a:gd name="connsiteX3" fmla="*/ 37719 w 134302"/>
                    <a:gd name="connsiteY3" fmla="*/ 43053 h 252603"/>
                    <a:gd name="connsiteX4" fmla="*/ 64389 w 134302"/>
                    <a:gd name="connsiteY4" fmla="*/ 8382 h 252603"/>
                    <a:gd name="connsiteX5" fmla="*/ 91250 w 134302"/>
                    <a:gd name="connsiteY5" fmla="*/ 0 h 252603"/>
                    <a:gd name="connsiteX6" fmla="*/ 134303 w 134302"/>
                    <a:gd name="connsiteY6" fmla="*/ 13525 h 252603"/>
                    <a:gd name="connsiteX7" fmla="*/ 119920 w 134302"/>
                    <a:gd name="connsiteY7" fmla="*/ 52388 h 252603"/>
                    <a:gd name="connsiteX8" fmla="*/ 89249 w 134302"/>
                    <a:gd name="connsiteY8" fmla="*/ 43339 h 252603"/>
                    <a:gd name="connsiteX9" fmla="*/ 64579 w 134302"/>
                    <a:gd name="connsiteY9" fmla="*/ 51625 h 252603"/>
                    <a:gd name="connsiteX10" fmla="*/ 48959 w 134302"/>
                    <a:gd name="connsiteY10" fmla="*/ 74485 h 252603"/>
                    <a:gd name="connsiteX11" fmla="*/ 42005 w 134302"/>
                    <a:gd name="connsiteY11" fmla="*/ 123349 h 252603"/>
                    <a:gd name="connsiteX12" fmla="*/ 42005 w 134302"/>
                    <a:gd name="connsiteY12" fmla="*/ 252603 h 252603"/>
                    <a:gd name="connsiteX13" fmla="*/ 0 w 134302"/>
                    <a:gd name="connsiteY13" fmla="*/ 252603 h 252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4302" h="252603">
                      <a:moveTo>
                        <a:pt x="0" y="252603"/>
                      </a:moveTo>
                      <a:lnTo>
                        <a:pt x="0" y="5620"/>
                      </a:lnTo>
                      <a:lnTo>
                        <a:pt x="37719" y="5620"/>
                      </a:lnTo>
                      <a:lnTo>
                        <a:pt x="37719" y="43053"/>
                      </a:lnTo>
                      <a:cubicBezTo>
                        <a:pt x="47339" y="25527"/>
                        <a:pt x="56197" y="14002"/>
                        <a:pt x="64389" y="8382"/>
                      </a:cubicBezTo>
                      <a:cubicBezTo>
                        <a:pt x="72485" y="2762"/>
                        <a:pt x="81439" y="0"/>
                        <a:pt x="91250" y="0"/>
                      </a:cubicBezTo>
                      <a:cubicBezTo>
                        <a:pt x="105346" y="0"/>
                        <a:pt x="119729" y="4477"/>
                        <a:pt x="134303" y="13525"/>
                      </a:cubicBezTo>
                      <a:lnTo>
                        <a:pt x="119920" y="52388"/>
                      </a:lnTo>
                      <a:cubicBezTo>
                        <a:pt x="109728" y="46387"/>
                        <a:pt x="99441" y="43339"/>
                        <a:pt x="89249" y="43339"/>
                      </a:cubicBezTo>
                      <a:cubicBezTo>
                        <a:pt x="80105" y="43339"/>
                        <a:pt x="71914" y="46101"/>
                        <a:pt x="64579" y="51625"/>
                      </a:cubicBezTo>
                      <a:cubicBezTo>
                        <a:pt x="57245" y="57150"/>
                        <a:pt x="52102" y="64770"/>
                        <a:pt x="48959" y="74485"/>
                      </a:cubicBezTo>
                      <a:cubicBezTo>
                        <a:pt x="44291" y="89345"/>
                        <a:pt x="42005" y="105632"/>
                        <a:pt x="42005" y="123349"/>
                      </a:cubicBezTo>
                      <a:lnTo>
                        <a:pt x="42005" y="252603"/>
                      </a:lnTo>
                      <a:lnTo>
                        <a:pt x="0" y="2526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1" name="Freihandform: Form 211">
                  <a:extLst>
                    <a:ext uri="{FF2B5EF4-FFF2-40B4-BE49-F238E27FC236}">
                      <a16:creationId xmlns:a16="http://schemas.microsoft.com/office/drawing/2014/main" id="{2C6CE234-6880-4A00-8A01-40FD38B9F693}"/>
                    </a:ext>
                  </a:extLst>
                </p:cNvPr>
                <p:cNvSpPr/>
                <p:nvPr/>
              </p:nvSpPr>
              <p:spPr>
                <a:xfrm>
                  <a:off x="9022047" y="2433161"/>
                  <a:ext cx="231266" cy="258127"/>
                </a:xfrm>
                <a:custGeom>
                  <a:avLst/>
                  <a:gdLst>
                    <a:gd name="connsiteX0" fmla="*/ 0 w 231266"/>
                    <a:gd name="connsiteY0" fmla="*/ 129064 h 258127"/>
                    <a:gd name="connsiteX1" fmla="*/ 38100 w 231266"/>
                    <a:gd name="connsiteY1" fmla="*/ 27432 h 258127"/>
                    <a:gd name="connsiteX2" fmla="*/ 115729 w 231266"/>
                    <a:gd name="connsiteY2" fmla="*/ 0 h 258127"/>
                    <a:gd name="connsiteX3" fmla="*/ 198977 w 231266"/>
                    <a:gd name="connsiteY3" fmla="*/ 33338 h 258127"/>
                    <a:gd name="connsiteX4" fmla="*/ 231267 w 231266"/>
                    <a:gd name="connsiteY4" fmla="*/ 125540 h 258127"/>
                    <a:gd name="connsiteX5" fmla="*/ 216979 w 231266"/>
                    <a:gd name="connsiteY5" fmla="*/ 200501 h 258127"/>
                    <a:gd name="connsiteX6" fmla="*/ 175355 w 231266"/>
                    <a:gd name="connsiteY6" fmla="*/ 242983 h 258127"/>
                    <a:gd name="connsiteX7" fmla="*/ 115729 w 231266"/>
                    <a:gd name="connsiteY7" fmla="*/ 258128 h 258127"/>
                    <a:gd name="connsiteX8" fmla="*/ 31909 w 231266"/>
                    <a:gd name="connsiteY8" fmla="*/ 224885 h 258127"/>
                    <a:gd name="connsiteX9" fmla="*/ 0 w 231266"/>
                    <a:gd name="connsiteY9" fmla="*/ 129064 h 258127"/>
                    <a:gd name="connsiteX10" fmla="*/ 42958 w 231266"/>
                    <a:gd name="connsiteY10" fmla="*/ 129064 h 258127"/>
                    <a:gd name="connsiteX11" fmla="*/ 63627 w 231266"/>
                    <a:gd name="connsiteY11" fmla="*/ 200120 h 258127"/>
                    <a:gd name="connsiteX12" fmla="*/ 115729 w 231266"/>
                    <a:gd name="connsiteY12" fmla="*/ 223742 h 258127"/>
                    <a:gd name="connsiteX13" fmla="*/ 167545 w 231266"/>
                    <a:gd name="connsiteY13" fmla="*/ 200025 h 258127"/>
                    <a:gd name="connsiteX14" fmla="*/ 188214 w 231266"/>
                    <a:gd name="connsiteY14" fmla="*/ 127730 h 258127"/>
                    <a:gd name="connsiteX15" fmla="*/ 167354 w 231266"/>
                    <a:gd name="connsiteY15" fmla="*/ 58293 h 258127"/>
                    <a:gd name="connsiteX16" fmla="*/ 115634 w 231266"/>
                    <a:gd name="connsiteY16" fmla="*/ 34671 h 258127"/>
                    <a:gd name="connsiteX17" fmla="*/ 63532 w 231266"/>
                    <a:gd name="connsiteY17" fmla="*/ 58198 h 258127"/>
                    <a:gd name="connsiteX18" fmla="*/ 42958 w 231266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6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4" y="182309"/>
                        <a:pt x="216979" y="200501"/>
                      </a:cubicBezTo>
                      <a:cubicBezTo>
                        <a:pt x="207454" y="218694"/>
                        <a:pt x="193548" y="232886"/>
                        <a:pt x="175355" y="242983"/>
                      </a:cubicBezTo>
                      <a:cubicBezTo>
                        <a:pt x="157163" y="253079"/>
                        <a:pt x="137255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2958" y="129064"/>
                      </a:moveTo>
                      <a:cubicBezTo>
                        <a:pt x="42958" y="160687"/>
                        <a:pt x="49816" y="184404"/>
                        <a:pt x="63627" y="200120"/>
                      </a:cubicBezTo>
                      <a:cubicBezTo>
                        <a:pt x="77438" y="215837"/>
                        <a:pt x="94774" y="223742"/>
                        <a:pt x="115729" y="223742"/>
                      </a:cubicBezTo>
                      <a:cubicBezTo>
                        <a:pt x="136493" y="223742"/>
                        <a:pt x="153829" y="215837"/>
                        <a:pt x="167545" y="200025"/>
                      </a:cubicBezTo>
                      <a:cubicBezTo>
                        <a:pt x="181356" y="184213"/>
                        <a:pt x="188214" y="160115"/>
                        <a:pt x="188214" y="127730"/>
                      </a:cubicBezTo>
                      <a:cubicBezTo>
                        <a:pt x="188214" y="97155"/>
                        <a:pt x="181261" y="74009"/>
                        <a:pt x="167354" y="58293"/>
                      </a:cubicBezTo>
                      <a:cubicBezTo>
                        <a:pt x="153448" y="42577"/>
                        <a:pt x="136207" y="34671"/>
                        <a:pt x="115634" y="34671"/>
                      </a:cubicBezTo>
                      <a:cubicBezTo>
                        <a:pt x="94679" y="34671"/>
                        <a:pt x="77343" y="42482"/>
                        <a:pt x="63532" y="58198"/>
                      </a:cubicBezTo>
                      <a:cubicBezTo>
                        <a:pt x="49911" y="73819"/>
                        <a:pt x="42958" y="97441"/>
                        <a:pt x="42958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2" name="Freihandform: Form 212">
                  <a:extLst>
                    <a:ext uri="{FF2B5EF4-FFF2-40B4-BE49-F238E27FC236}">
                      <a16:creationId xmlns:a16="http://schemas.microsoft.com/office/drawing/2014/main" id="{41024000-4F82-4976-809C-6D3A97065F46}"/>
                    </a:ext>
                  </a:extLst>
                </p:cNvPr>
                <p:cNvSpPr/>
                <p:nvPr/>
              </p:nvSpPr>
              <p:spPr>
                <a:xfrm>
                  <a:off x="9302463" y="2433161"/>
                  <a:ext cx="214312" cy="347186"/>
                </a:xfrm>
                <a:custGeom>
                  <a:avLst/>
                  <a:gdLst>
                    <a:gd name="connsiteX0" fmla="*/ 0 w 214312"/>
                    <a:gd name="connsiteY0" fmla="*/ 347186 h 347186"/>
                    <a:gd name="connsiteX1" fmla="*/ 0 w 214312"/>
                    <a:gd name="connsiteY1" fmla="*/ 5620 h 347186"/>
                    <a:gd name="connsiteX2" fmla="*/ 38100 w 214312"/>
                    <a:gd name="connsiteY2" fmla="*/ 5620 h 347186"/>
                    <a:gd name="connsiteX3" fmla="*/ 38100 w 214312"/>
                    <a:gd name="connsiteY3" fmla="*/ 37719 h 347186"/>
                    <a:gd name="connsiteX4" fmla="*/ 68580 w 214312"/>
                    <a:gd name="connsiteY4" fmla="*/ 9430 h 347186"/>
                    <a:gd name="connsiteX5" fmla="*/ 109728 w 214312"/>
                    <a:gd name="connsiteY5" fmla="*/ 0 h 347186"/>
                    <a:gd name="connsiteX6" fmla="*/ 165545 w 214312"/>
                    <a:gd name="connsiteY6" fmla="*/ 16288 h 347186"/>
                    <a:gd name="connsiteX7" fmla="*/ 202025 w 214312"/>
                    <a:gd name="connsiteY7" fmla="*/ 62198 h 347186"/>
                    <a:gd name="connsiteX8" fmla="*/ 214313 w 214312"/>
                    <a:gd name="connsiteY8" fmla="*/ 127159 h 347186"/>
                    <a:gd name="connsiteX9" fmla="*/ 200692 w 214312"/>
                    <a:gd name="connsiteY9" fmla="*/ 195453 h 347186"/>
                    <a:gd name="connsiteX10" fmla="*/ 161163 w 214312"/>
                    <a:gd name="connsiteY10" fmla="*/ 241935 h 347186"/>
                    <a:gd name="connsiteX11" fmla="*/ 106680 w 214312"/>
                    <a:gd name="connsiteY11" fmla="*/ 258128 h 347186"/>
                    <a:gd name="connsiteX12" fmla="*/ 69152 w 214312"/>
                    <a:gd name="connsiteY12" fmla="*/ 249269 h 347186"/>
                    <a:gd name="connsiteX13" fmla="*/ 41815 w 214312"/>
                    <a:gd name="connsiteY13" fmla="*/ 226981 h 347186"/>
                    <a:gd name="connsiteX14" fmla="*/ 41815 w 214312"/>
                    <a:gd name="connsiteY14" fmla="*/ 347186 h 347186"/>
                    <a:gd name="connsiteX15" fmla="*/ 0 w 214312"/>
                    <a:gd name="connsiteY15" fmla="*/ 347186 h 347186"/>
                    <a:gd name="connsiteX16" fmla="*/ 37910 w 214312"/>
                    <a:gd name="connsiteY16" fmla="*/ 130397 h 347186"/>
                    <a:gd name="connsiteX17" fmla="*/ 57245 w 214312"/>
                    <a:gd name="connsiteY17" fmla="*/ 200882 h 347186"/>
                    <a:gd name="connsiteX18" fmla="*/ 104013 w 214312"/>
                    <a:gd name="connsiteY18" fmla="*/ 223647 h 347186"/>
                    <a:gd name="connsiteX19" fmla="*/ 151829 w 214312"/>
                    <a:gd name="connsiteY19" fmla="*/ 200025 h 347186"/>
                    <a:gd name="connsiteX20" fmla="*/ 171736 w 214312"/>
                    <a:gd name="connsiteY20" fmla="*/ 126873 h 347186"/>
                    <a:gd name="connsiteX21" fmla="*/ 152305 w 214312"/>
                    <a:gd name="connsiteY21" fmla="*/ 56198 h 347186"/>
                    <a:gd name="connsiteX22" fmla="*/ 105919 w 214312"/>
                    <a:gd name="connsiteY22" fmla="*/ 32671 h 347186"/>
                    <a:gd name="connsiteX23" fmla="*/ 58579 w 214312"/>
                    <a:gd name="connsiteY23" fmla="*/ 57626 h 347186"/>
                    <a:gd name="connsiteX24" fmla="*/ 37910 w 214312"/>
                    <a:gd name="connsiteY24" fmla="*/ 130397 h 34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14312" h="347186">
                      <a:moveTo>
                        <a:pt x="0" y="347186"/>
                      </a:moveTo>
                      <a:lnTo>
                        <a:pt x="0" y="5620"/>
                      </a:lnTo>
                      <a:lnTo>
                        <a:pt x="38100" y="5620"/>
                      </a:lnTo>
                      <a:lnTo>
                        <a:pt x="38100" y="37719"/>
                      </a:lnTo>
                      <a:cubicBezTo>
                        <a:pt x="47054" y="25146"/>
                        <a:pt x="57245" y="15716"/>
                        <a:pt x="68580" y="9430"/>
                      </a:cubicBezTo>
                      <a:cubicBezTo>
                        <a:pt x="79915" y="3143"/>
                        <a:pt x="93631" y="0"/>
                        <a:pt x="109728" y="0"/>
                      </a:cubicBezTo>
                      <a:cubicBezTo>
                        <a:pt x="130779" y="0"/>
                        <a:pt x="149447" y="5429"/>
                        <a:pt x="165545" y="16288"/>
                      </a:cubicBezTo>
                      <a:cubicBezTo>
                        <a:pt x="181642" y="27146"/>
                        <a:pt x="193834" y="42482"/>
                        <a:pt x="202025" y="62198"/>
                      </a:cubicBezTo>
                      <a:cubicBezTo>
                        <a:pt x="210217" y="81915"/>
                        <a:pt x="214313" y="103632"/>
                        <a:pt x="214313" y="127159"/>
                      </a:cubicBezTo>
                      <a:cubicBezTo>
                        <a:pt x="214313" y="152400"/>
                        <a:pt x="209741" y="175165"/>
                        <a:pt x="200692" y="195453"/>
                      </a:cubicBezTo>
                      <a:cubicBezTo>
                        <a:pt x="191644" y="215741"/>
                        <a:pt x="178499" y="231172"/>
                        <a:pt x="161163" y="241935"/>
                      </a:cubicBezTo>
                      <a:cubicBezTo>
                        <a:pt x="143923" y="252698"/>
                        <a:pt x="125730" y="258128"/>
                        <a:pt x="106680" y="258128"/>
                      </a:cubicBezTo>
                      <a:cubicBezTo>
                        <a:pt x="92774" y="258128"/>
                        <a:pt x="80201" y="255175"/>
                        <a:pt x="69152" y="249269"/>
                      </a:cubicBezTo>
                      <a:cubicBezTo>
                        <a:pt x="58103" y="243364"/>
                        <a:pt x="48959" y="235934"/>
                        <a:pt x="41815" y="226981"/>
                      </a:cubicBezTo>
                      <a:lnTo>
                        <a:pt x="41815" y="347186"/>
                      </a:lnTo>
                      <a:lnTo>
                        <a:pt x="0" y="347186"/>
                      </a:lnTo>
                      <a:close/>
                      <a:moveTo>
                        <a:pt x="37910" y="130397"/>
                      </a:moveTo>
                      <a:cubicBezTo>
                        <a:pt x="37910" y="162211"/>
                        <a:pt x="44291" y="185642"/>
                        <a:pt x="57245" y="200882"/>
                      </a:cubicBezTo>
                      <a:cubicBezTo>
                        <a:pt x="70104" y="216122"/>
                        <a:pt x="85725" y="223647"/>
                        <a:pt x="104013" y="223647"/>
                      </a:cubicBezTo>
                      <a:cubicBezTo>
                        <a:pt x="122587" y="223647"/>
                        <a:pt x="138589" y="215741"/>
                        <a:pt x="151829" y="200025"/>
                      </a:cubicBezTo>
                      <a:cubicBezTo>
                        <a:pt x="165068" y="184309"/>
                        <a:pt x="171736" y="159925"/>
                        <a:pt x="171736" y="126873"/>
                      </a:cubicBezTo>
                      <a:cubicBezTo>
                        <a:pt x="171736" y="95441"/>
                        <a:pt x="165259" y="71819"/>
                        <a:pt x="152305" y="56198"/>
                      </a:cubicBezTo>
                      <a:cubicBezTo>
                        <a:pt x="139351" y="40577"/>
                        <a:pt x="123920" y="32671"/>
                        <a:pt x="105919" y="32671"/>
                      </a:cubicBezTo>
                      <a:cubicBezTo>
                        <a:pt x="88106" y="32671"/>
                        <a:pt x="72295" y="41053"/>
                        <a:pt x="58579" y="57626"/>
                      </a:cubicBezTo>
                      <a:cubicBezTo>
                        <a:pt x="44768" y="74390"/>
                        <a:pt x="37910" y="98679"/>
                        <a:pt x="37910" y="1303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3" name="Freihandform: Form 213">
                  <a:extLst>
                    <a:ext uri="{FF2B5EF4-FFF2-40B4-BE49-F238E27FC236}">
                      <a16:creationId xmlns:a16="http://schemas.microsoft.com/office/drawing/2014/main" id="{DA758FBD-6258-4053-AF2A-62C05B74F8AB}"/>
                    </a:ext>
                  </a:extLst>
                </p:cNvPr>
                <p:cNvSpPr/>
                <p:nvPr/>
              </p:nvSpPr>
              <p:spPr>
                <a:xfrm>
                  <a:off x="9553447" y="2433161"/>
                  <a:ext cx="227742" cy="258127"/>
                </a:xfrm>
                <a:custGeom>
                  <a:avLst/>
                  <a:gdLst>
                    <a:gd name="connsiteX0" fmla="*/ 182975 w 227742"/>
                    <a:gd name="connsiteY0" fmla="*/ 172974 h 258127"/>
                    <a:gd name="connsiteX1" fmla="*/ 226219 w 227742"/>
                    <a:gd name="connsiteY1" fmla="*/ 178308 h 258127"/>
                    <a:gd name="connsiteX2" fmla="*/ 188309 w 227742"/>
                    <a:gd name="connsiteY2" fmla="*/ 237173 h 258127"/>
                    <a:gd name="connsiteX3" fmla="*/ 117634 w 227742"/>
                    <a:gd name="connsiteY3" fmla="*/ 258128 h 258127"/>
                    <a:gd name="connsiteX4" fmla="*/ 31718 w 227742"/>
                    <a:gd name="connsiteY4" fmla="*/ 224790 h 258127"/>
                    <a:gd name="connsiteX5" fmla="*/ 0 w 227742"/>
                    <a:gd name="connsiteY5" fmla="*/ 131159 h 258127"/>
                    <a:gd name="connsiteX6" fmla="*/ 32099 w 227742"/>
                    <a:gd name="connsiteY6" fmla="*/ 34385 h 258127"/>
                    <a:gd name="connsiteX7" fmla="*/ 115348 w 227742"/>
                    <a:gd name="connsiteY7" fmla="*/ 0 h 258127"/>
                    <a:gd name="connsiteX8" fmla="*/ 196310 w 227742"/>
                    <a:gd name="connsiteY8" fmla="*/ 33719 h 258127"/>
                    <a:gd name="connsiteX9" fmla="*/ 227743 w 227742"/>
                    <a:gd name="connsiteY9" fmla="*/ 128588 h 258127"/>
                    <a:gd name="connsiteX10" fmla="*/ 227552 w 227742"/>
                    <a:gd name="connsiteY10" fmla="*/ 139732 h 258127"/>
                    <a:gd name="connsiteX11" fmla="*/ 43339 w 227742"/>
                    <a:gd name="connsiteY11" fmla="*/ 139732 h 258127"/>
                    <a:gd name="connsiteX12" fmla="*/ 66389 w 227742"/>
                    <a:gd name="connsiteY12" fmla="*/ 202025 h 258127"/>
                    <a:gd name="connsiteX13" fmla="*/ 118015 w 227742"/>
                    <a:gd name="connsiteY13" fmla="*/ 223647 h 258127"/>
                    <a:gd name="connsiteX14" fmla="*/ 157353 w 227742"/>
                    <a:gd name="connsiteY14" fmla="*/ 211550 h 258127"/>
                    <a:gd name="connsiteX15" fmla="*/ 182975 w 227742"/>
                    <a:gd name="connsiteY15" fmla="*/ 172974 h 258127"/>
                    <a:gd name="connsiteX16" fmla="*/ 45529 w 227742"/>
                    <a:gd name="connsiteY16" fmla="*/ 105346 h 258127"/>
                    <a:gd name="connsiteX17" fmla="*/ 183452 w 227742"/>
                    <a:gd name="connsiteY17" fmla="*/ 105346 h 258127"/>
                    <a:gd name="connsiteX18" fmla="*/ 167640 w 227742"/>
                    <a:gd name="connsiteY18" fmla="*/ 58579 h 258127"/>
                    <a:gd name="connsiteX19" fmla="*/ 115824 w 227742"/>
                    <a:gd name="connsiteY19" fmla="*/ 34385 h 258127"/>
                    <a:gd name="connsiteX20" fmla="*/ 67342 w 227742"/>
                    <a:gd name="connsiteY20" fmla="*/ 53721 h 258127"/>
                    <a:gd name="connsiteX21" fmla="*/ 45529 w 227742"/>
                    <a:gd name="connsiteY21" fmla="*/ 105346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7742" h="258127">
                      <a:moveTo>
                        <a:pt x="182975" y="172974"/>
                      </a:moveTo>
                      <a:lnTo>
                        <a:pt x="226219" y="178308"/>
                      </a:lnTo>
                      <a:cubicBezTo>
                        <a:pt x="219360" y="203549"/>
                        <a:pt x="206788" y="223171"/>
                        <a:pt x="188309" y="237173"/>
                      </a:cubicBezTo>
                      <a:cubicBezTo>
                        <a:pt x="169831" y="251079"/>
                        <a:pt x="146304" y="258128"/>
                        <a:pt x="117634" y="258128"/>
                      </a:cubicBezTo>
                      <a:cubicBezTo>
                        <a:pt x="81534" y="258128"/>
                        <a:pt x="52864" y="246983"/>
                        <a:pt x="31718" y="224790"/>
                      </a:cubicBezTo>
                      <a:cubicBezTo>
                        <a:pt x="10573" y="202597"/>
                        <a:pt x="0" y="171355"/>
                        <a:pt x="0" y="131159"/>
                      </a:cubicBezTo>
                      <a:cubicBezTo>
                        <a:pt x="0" y="89630"/>
                        <a:pt x="10668" y="57341"/>
                        <a:pt x="32099" y="34385"/>
                      </a:cubicBezTo>
                      <a:cubicBezTo>
                        <a:pt x="53530" y="11430"/>
                        <a:pt x="81248" y="0"/>
                        <a:pt x="115348" y="0"/>
                      </a:cubicBezTo>
                      <a:cubicBezTo>
                        <a:pt x="148400" y="0"/>
                        <a:pt x="175355" y="11240"/>
                        <a:pt x="196310" y="33719"/>
                      </a:cubicBezTo>
                      <a:cubicBezTo>
                        <a:pt x="217265" y="56198"/>
                        <a:pt x="227743" y="87821"/>
                        <a:pt x="227743" y="128588"/>
                      </a:cubicBezTo>
                      <a:cubicBezTo>
                        <a:pt x="227743" y="131064"/>
                        <a:pt x="227647" y="134779"/>
                        <a:pt x="227552" y="139732"/>
                      </a:cubicBezTo>
                      <a:lnTo>
                        <a:pt x="43339" y="139732"/>
                      </a:lnTo>
                      <a:cubicBezTo>
                        <a:pt x="44863" y="166878"/>
                        <a:pt x="52578" y="187642"/>
                        <a:pt x="66389" y="202025"/>
                      </a:cubicBezTo>
                      <a:cubicBezTo>
                        <a:pt x="80200" y="216408"/>
                        <a:pt x="97345" y="223647"/>
                        <a:pt x="118015" y="223647"/>
                      </a:cubicBezTo>
                      <a:cubicBezTo>
                        <a:pt x="133350" y="223647"/>
                        <a:pt x="146495" y="219646"/>
                        <a:pt x="157353" y="211550"/>
                      </a:cubicBezTo>
                      <a:cubicBezTo>
                        <a:pt x="168021" y="203549"/>
                        <a:pt x="176593" y="190691"/>
                        <a:pt x="182975" y="172974"/>
                      </a:cubicBezTo>
                      <a:close/>
                      <a:moveTo>
                        <a:pt x="45529" y="105346"/>
                      </a:moveTo>
                      <a:lnTo>
                        <a:pt x="183452" y="105346"/>
                      </a:lnTo>
                      <a:cubicBezTo>
                        <a:pt x="181546" y="84582"/>
                        <a:pt x="176308" y="68961"/>
                        <a:pt x="167640" y="58579"/>
                      </a:cubicBezTo>
                      <a:cubicBezTo>
                        <a:pt x="154305" y="42482"/>
                        <a:pt x="137065" y="34385"/>
                        <a:pt x="115824" y="34385"/>
                      </a:cubicBezTo>
                      <a:cubicBezTo>
                        <a:pt x="96584" y="34385"/>
                        <a:pt x="80486" y="40862"/>
                        <a:pt x="67342" y="53721"/>
                      </a:cubicBezTo>
                      <a:cubicBezTo>
                        <a:pt x="54197" y="66580"/>
                        <a:pt x="46958" y="83820"/>
                        <a:pt x="45529" y="105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4" name="Freihandform: Form 214">
                  <a:extLst>
                    <a:ext uri="{FF2B5EF4-FFF2-40B4-BE49-F238E27FC236}">
                      <a16:creationId xmlns:a16="http://schemas.microsoft.com/office/drawing/2014/main" id="{D8541BDD-2C1A-4D84-84DC-13D8FF947027}"/>
                    </a:ext>
                  </a:extLst>
                </p:cNvPr>
                <p:cNvSpPr/>
                <p:nvPr/>
              </p:nvSpPr>
              <p:spPr>
                <a:xfrm>
                  <a:off x="9818051" y="2432970"/>
                  <a:ext cx="227457" cy="258222"/>
                </a:xfrm>
                <a:custGeom>
                  <a:avLst/>
                  <a:gdLst>
                    <a:gd name="connsiteX0" fmla="*/ 175356 w 227457"/>
                    <a:gd name="connsiteY0" fmla="*/ 222218 h 258222"/>
                    <a:gd name="connsiteX1" fmla="*/ 130588 w 227457"/>
                    <a:gd name="connsiteY1" fmla="*/ 250127 h 258222"/>
                    <a:gd name="connsiteX2" fmla="*/ 84392 w 227457"/>
                    <a:gd name="connsiteY2" fmla="*/ 258223 h 258222"/>
                    <a:gd name="connsiteX3" fmla="*/ 21813 w 227457"/>
                    <a:gd name="connsiteY3" fmla="*/ 238316 h 258222"/>
                    <a:gd name="connsiteX4" fmla="*/ 0 w 227457"/>
                    <a:gd name="connsiteY4" fmla="*/ 187547 h 258222"/>
                    <a:gd name="connsiteX5" fmla="*/ 8287 w 227457"/>
                    <a:gd name="connsiteY5" fmla="*/ 154400 h 258222"/>
                    <a:gd name="connsiteX6" fmla="*/ 29909 w 227457"/>
                    <a:gd name="connsiteY6" fmla="*/ 130302 h 258222"/>
                    <a:gd name="connsiteX7" fmla="*/ 60008 w 227457"/>
                    <a:gd name="connsiteY7" fmla="*/ 116586 h 258222"/>
                    <a:gd name="connsiteX8" fmla="*/ 97250 w 227457"/>
                    <a:gd name="connsiteY8" fmla="*/ 110300 h 258222"/>
                    <a:gd name="connsiteX9" fmla="*/ 171927 w 227457"/>
                    <a:gd name="connsiteY9" fmla="*/ 95917 h 258222"/>
                    <a:gd name="connsiteX10" fmla="*/ 172117 w 227457"/>
                    <a:gd name="connsiteY10" fmla="*/ 84963 h 258222"/>
                    <a:gd name="connsiteX11" fmla="*/ 160211 w 227457"/>
                    <a:gd name="connsiteY11" fmla="*/ 48959 h 258222"/>
                    <a:gd name="connsiteX12" fmla="*/ 112586 w 227457"/>
                    <a:gd name="connsiteY12" fmla="*/ 34766 h 258222"/>
                    <a:gd name="connsiteX13" fmla="*/ 68961 w 227457"/>
                    <a:gd name="connsiteY13" fmla="*/ 45149 h 258222"/>
                    <a:gd name="connsiteX14" fmla="*/ 48196 w 227457"/>
                    <a:gd name="connsiteY14" fmla="*/ 81725 h 258222"/>
                    <a:gd name="connsiteX15" fmla="*/ 7239 w 227457"/>
                    <a:gd name="connsiteY15" fmla="*/ 76105 h 258222"/>
                    <a:gd name="connsiteX16" fmla="*/ 25622 w 227457"/>
                    <a:gd name="connsiteY16" fmla="*/ 33623 h 258222"/>
                    <a:gd name="connsiteX17" fmla="*/ 62579 w 227457"/>
                    <a:gd name="connsiteY17" fmla="*/ 8763 h 258222"/>
                    <a:gd name="connsiteX18" fmla="*/ 118586 w 227457"/>
                    <a:gd name="connsiteY18" fmla="*/ 0 h 258222"/>
                    <a:gd name="connsiteX19" fmla="*/ 170022 w 227457"/>
                    <a:gd name="connsiteY19" fmla="*/ 7430 h 258222"/>
                    <a:gd name="connsiteX20" fmla="*/ 199073 w 227457"/>
                    <a:gd name="connsiteY20" fmla="*/ 26099 h 258222"/>
                    <a:gd name="connsiteX21" fmla="*/ 212122 w 227457"/>
                    <a:gd name="connsiteY21" fmla="*/ 54578 h 258222"/>
                    <a:gd name="connsiteX22" fmla="*/ 214218 w 227457"/>
                    <a:gd name="connsiteY22" fmla="*/ 93155 h 258222"/>
                    <a:gd name="connsiteX23" fmla="*/ 214218 w 227457"/>
                    <a:gd name="connsiteY23" fmla="*/ 148971 h 258222"/>
                    <a:gd name="connsiteX24" fmla="*/ 216884 w 227457"/>
                    <a:gd name="connsiteY24" fmla="*/ 222790 h 258222"/>
                    <a:gd name="connsiteX25" fmla="*/ 227457 w 227457"/>
                    <a:gd name="connsiteY25" fmla="*/ 252413 h 258222"/>
                    <a:gd name="connsiteX26" fmla="*/ 183738 w 227457"/>
                    <a:gd name="connsiteY26" fmla="*/ 252413 h 258222"/>
                    <a:gd name="connsiteX27" fmla="*/ 175356 w 227457"/>
                    <a:gd name="connsiteY27" fmla="*/ 222218 h 258222"/>
                    <a:gd name="connsiteX28" fmla="*/ 171831 w 227457"/>
                    <a:gd name="connsiteY28" fmla="*/ 128778 h 258222"/>
                    <a:gd name="connsiteX29" fmla="*/ 103442 w 227457"/>
                    <a:gd name="connsiteY29" fmla="*/ 144590 h 258222"/>
                    <a:gd name="connsiteX30" fmla="*/ 66961 w 227457"/>
                    <a:gd name="connsiteY30" fmla="*/ 152972 h 258222"/>
                    <a:gd name="connsiteX31" fmla="*/ 50483 w 227457"/>
                    <a:gd name="connsiteY31" fmla="*/ 166592 h 258222"/>
                    <a:gd name="connsiteX32" fmla="*/ 44672 w 227457"/>
                    <a:gd name="connsiteY32" fmla="*/ 186500 h 258222"/>
                    <a:gd name="connsiteX33" fmla="*/ 57341 w 227457"/>
                    <a:gd name="connsiteY33" fmla="*/ 214408 h 258222"/>
                    <a:gd name="connsiteX34" fmla="*/ 94393 w 227457"/>
                    <a:gd name="connsiteY34" fmla="*/ 225552 h 258222"/>
                    <a:gd name="connsiteX35" fmla="*/ 137446 w 227457"/>
                    <a:gd name="connsiteY35" fmla="*/ 214979 h 258222"/>
                    <a:gd name="connsiteX36" fmla="*/ 165164 w 227457"/>
                    <a:gd name="connsiteY36" fmla="*/ 186023 h 258222"/>
                    <a:gd name="connsiteX37" fmla="*/ 171927 w 227457"/>
                    <a:gd name="connsiteY37" fmla="*/ 144209 h 258222"/>
                    <a:gd name="connsiteX38" fmla="*/ 171927 w 227457"/>
                    <a:gd name="connsiteY38" fmla="*/ 128778 h 258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27457" h="258222">
                      <a:moveTo>
                        <a:pt x="175356" y="222218"/>
                      </a:moveTo>
                      <a:cubicBezTo>
                        <a:pt x="159830" y="235363"/>
                        <a:pt x="144971" y="244697"/>
                        <a:pt x="130588" y="250127"/>
                      </a:cubicBezTo>
                      <a:cubicBezTo>
                        <a:pt x="116205" y="255556"/>
                        <a:pt x="100870" y="258223"/>
                        <a:pt x="84392" y="258223"/>
                      </a:cubicBezTo>
                      <a:cubicBezTo>
                        <a:pt x="57245" y="258223"/>
                        <a:pt x="36386" y="251555"/>
                        <a:pt x="21813" y="238316"/>
                      </a:cubicBezTo>
                      <a:cubicBezTo>
                        <a:pt x="7239" y="225076"/>
                        <a:pt x="0" y="208121"/>
                        <a:pt x="0" y="187547"/>
                      </a:cubicBezTo>
                      <a:cubicBezTo>
                        <a:pt x="0" y="175451"/>
                        <a:pt x="2763" y="164402"/>
                        <a:pt x="8287" y="154400"/>
                      </a:cubicBezTo>
                      <a:cubicBezTo>
                        <a:pt x="13811" y="144399"/>
                        <a:pt x="20955" y="136398"/>
                        <a:pt x="29909" y="130302"/>
                      </a:cubicBezTo>
                      <a:cubicBezTo>
                        <a:pt x="38862" y="124301"/>
                        <a:pt x="48863" y="119729"/>
                        <a:pt x="60008" y="116586"/>
                      </a:cubicBezTo>
                      <a:cubicBezTo>
                        <a:pt x="68199" y="114395"/>
                        <a:pt x="80582" y="112300"/>
                        <a:pt x="97250" y="110300"/>
                      </a:cubicBezTo>
                      <a:cubicBezTo>
                        <a:pt x="131064" y="106299"/>
                        <a:pt x="155924" y="101441"/>
                        <a:pt x="171927" y="95917"/>
                      </a:cubicBezTo>
                      <a:cubicBezTo>
                        <a:pt x="172117" y="90202"/>
                        <a:pt x="172117" y="86582"/>
                        <a:pt x="172117" y="84963"/>
                      </a:cubicBezTo>
                      <a:cubicBezTo>
                        <a:pt x="172117" y="67913"/>
                        <a:pt x="168116" y="55912"/>
                        <a:pt x="160211" y="48959"/>
                      </a:cubicBezTo>
                      <a:cubicBezTo>
                        <a:pt x="149543" y="39529"/>
                        <a:pt x="133636" y="34766"/>
                        <a:pt x="112586" y="34766"/>
                      </a:cubicBezTo>
                      <a:cubicBezTo>
                        <a:pt x="92869" y="34766"/>
                        <a:pt x="78391" y="38195"/>
                        <a:pt x="68961" y="45149"/>
                      </a:cubicBezTo>
                      <a:cubicBezTo>
                        <a:pt x="59627" y="52007"/>
                        <a:pt x="52674" y="64294"/>
                        <a:pt x="48196" y="81725"/>
                      </a:cubicBezTo>
                      <a:lnTo>
                        <a:pt x="7239" y="76105"/>
                      </a:lnTo>
                      <a:cubicBezTo>
                        <a:pt x="10954" y="58579"/>
                        <a:pt x="17050" y="44482"/>
                        <a:pt x="25622" y="33623"/>
                      </a:cubicBezTo>
                      <a:cubicBezTo>
                        <a:pt x="34100" y="22860"/>
                        <a:pt x="46482" y="14573"/>
                        <a:pt x="62579" y="8763"/>
                      </a:cubicBezTo>
                      <a:cubicBezTo>
                        <a:pt x="78677" y="2953"/>
                        <a:pt x="97346" y="0"/>
                        <a:pt x="118586" y="0"/>
                      </a:cubicBezTo>
                      <a:cubicBezTo>
                        <a:pt x="139637" y="0"/>
                        <a:pt x="156782" y="2477"/>
                        <a:pt x="170022" y="7430"/>
                      </a:cubicBezTo>
                      <a:cubicBezTo>
                        <a:pt x="183166" y="12383"/>
                        <a:pt x="192881" y="18669"/>
                        <a:pt x="199073" y="26099"/>
                      </a:cubicBezTo>
                      <a:cubicBezTo>
                        <a:pt x="205264" y="33623"/>
                        <a:pt x="209645" y="43148"/>
                        <a:pt x="212122" y="54578"/>
                      </a:cubicBezTo>
                      <a:cubicBezTo>
                        <a:pt x="213551" y="61722"/>
                        <a:pt x="214218" y="74581"/>
                        <a:pt x="214218" y="93155"/>
                      </a:cubicBezTo>
                      <a:lnTo>
                        <a:pt x="214218" y="148971"/>
                      </a:lnTo>
                      <a:cubicBezTo>
                        <a:pt x="214218" y="187928"/>
                        <a:pt x="215075" y="212503"/>
                        <a:pt x="216884" y="222790"/>
                      </a:cubicBezTo>
                      <a:cubicBezTo>
                        <a:pt x="218694" y="233077"/>
                        <a:pt x="222218" y="242983"/>
                        <a:pt x="227457" y="252413"/>
                      </a:cubicBezTo>
                      <a:lnTo>
                        <a:pt x="183738" y="252413"/>
                      </a:lnTo>
                      <a:cubicBezTo>
                        <a:pt x="179356" y="244031"/>
                        <a:pt x="176594" y="233839"/>
                        <a:pt x="175356" y="222218"/>
                      </a:cubicBezTo>
                      <a:close/>
                      <a:moveTo>
                        <a:pt x="171831" y="128778"/>
                      </a:moveTo>
                      <a:cubicBezTo>
                        <a:pt x="156591" y="134969"/>
                        <a:pt x="133827" y="140303"/>
                        <a:pt x="103442" y="144590"/>
                      </a:cubicBezTo>
                      <a:cubicBezTo>
                        <a:pt x="86202" y="147066"/>
                        <a:pt x="74105" y="149828"/>
                        <a:pt x="66961" y="152972"/>
                      </a:cubicBezTo>
                      <a:cubicBezTo>
                        <a:pt x="59817" y="156115"/>
                        <a:pt x="54293" y="160592"/>
                        <a:pt x="50483" y="166592"/>
                      </a:cubicBezTo>
                      <a:cubicBezTo>
                        <a:pt x="46577" y="172593"/>
                        <a:pt x="44672" y="179165"/>
                        <a:pt x="44672" y="186500"/>
                      </a:cubicBezTo>
                      <a:cubicBezTo>
                        <a:pt x="44672" y="197644"/>
                        <a:pt x="48863" y="206978"/>
                        <a:pt x="57341" y="214408"/>
                      </a:cubicBezTo>
                      <a:cubicBezTo>
                        <a:pt x="65818" y="221837"/>
                        <a:pt x="78200" y="225552"/>
                        <a:pt x="94393" y="225552"/>
                      </a:cubicBezTo>
                      <a:cubicBezTo>
                        <a:pt x="110490" y="225552"/>
                        <a:pt x="124873" y="222028"/>
                        <a:pt x="137446" y="214979"/>
                      </a:cubicBezTo>
                      <a:cubicBezTo>
                        <a:pt x="150019" y="207931"/>
                        <a:pt x="159258" y="198311"/>
                        <a:pt x="165164" y="186023"/>
                      </a:cubicBezTo>
                      <a:cubicBezTo>
                        <a:pt x="169640" y="176594"/>
                        <a:pt x="171927" y="162592"/>
                        <a:pt x="171927" y="144209"/>
                      </a:cubicBezTo>
                      <a:lnTo>
                        <a:pt x="171927" y="1287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5" name="Freihandform: Form 215">
                  <a:extLst>
                    <a:ext uri="{FF2B5EF4-FFF2-40B4-BE49-F238E27FC236}">
                      <a16:creationId xmlns:a16="http://schemas.microsoft.com/office/drawing/2014/main" id="{B52E879E-8770-49B4-BE5E-DB33E83B01B5}"/>
                    </a:ext>
                  </a:extLst>
                </p:cNvPr>
                <p:cNvSpPr/>
                <p:nvPr/>
              </p:nvSpPr>
              <p:spPr>
                <a:xfrm>
                  <a:off x="10097039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5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0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5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0" y="55531"/>
                        <a:pt x="144970" y="48768"/>
                        <a:pt x="136684" y="43720"/>
                      </a:cubicBezTo>
                      <a:cubicBezTo>
                        <a:pt x="128397" y="38671"/>
                        <a:pt x="118681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6" name="Freihandform: Form 216">
                  <a:extLst>
                    <a:ext uri="{FF2B5EF4-FFF2-40B4-BE49-F238E27FC236}">
                      <a16:creationId xmlns:a16="http://schemas.microsoft.com/office/drawing/2014/main" id="{E23BE834-C1B0-4C00-8EBC-93195B52A2AD}"/>
                    </a:ext>
                  </a:extLst>
                </p:cNvPr>
                <p:cNvSpPr/>
                <p:nvPr/>
              </p:nvSpPr>
              <p:spPr>
                <a:xfrm>
                  <a:off x="10500232" y="2344769"/>
                  <a:ext cx="268224" cy="346710"/>
                </a:xfrm>
                <a:custGeom>
                  <a:avLst/>
                  <a:gdLst>
                    <a:gd name="connsiteX0" fmla="*/ 223076 w 268224"/>
                    <a:gd name="connsiteY0" fmla="*/ 0 h 346710"/>
                    <a:gd name="connsiteX1" fmla="*/ 268224 w 268224"/>
                    <a:gd name="connsiteY1" fmla="*/ 0 h 346710"/>
                    <a:gd name="connsiteX2" fmla="*/ 268224 w 268224"/>
                    <a:gd name="connsiteY2" fmla="*/ 196977 h 346710"/>
                    <a:gd name="connsiteX3" fmla="*/ 256604 w 268224"/>
                    <a:gd name="connsiteY3" fmla="*/ 278606 h 346710"/>
                    <a:gd name="connsiteX4" fmla="*/ 214599 w 268224"/>
                    <a:gd name="connsiteY4" fmla="*/ 327755 h 346710"/>
                    <a:gd name="connsiteX5" fmla="*/ 134970 w 268224"/>
                    <a:gd name="connsiteY5" fmla="*/ 346710 h 346710"/>
                    <a:gd name="connsiteX6" fmla="*/ 56579 w 268224"/>
                    <a:gd name="connsiteY6" fmla="*/ 330232 h 346710"/>
                    <a:gd name="connsiteX7" fmla="*/ 13050 w 268224"/>
                    <a:gd name="connsiteY7" fmla="*/ 282416 h 346710"/>
                    <a:gd name="connsiteX8" fmla="*/ 0 w 268224"/>
                    <a:gd name="connsiteY8" fmla="*/ 196977 h 346710"/>
                    <a:gd name="connsiteX9" fmla="*/ 0 w 268224"/>
                    <a:gd name="connsiteY9" fmla="*/ 0 h 346710"/>
                    <a:gd name="connsiteX10" fmla="*/ 45149 w 268224"/>
                    <a:gd name="connsiteY10" fmla="*/ 0 h 346710"/>
                    <a:gd name="connsiteX11" fmla="*/ 45149 w 268224"/>
                    <a:gd name="connsiteY11" fmla="*/ 196691 h 346710"/>
                    <a:gd name="connsiteX12" fmla="*/ 53436 w 268224"/>
                    <a:gd name="connsiteY12" fmla="*/ 262128 h 346710"/>
                    <a:gd name="connsiteX13" fmla="*/ 81820 w 268224"/>
                    <a:gd name="connsiteY13" fmla="*/ 294608 h 346710"/>
                    <a:gd name="connsiteX14" fmla="*/ 130969 w 268224"/>
                    <a:gd name="connsiteY14" fmla="*/ 306038 h 346710"/>
                    <a:gd name="connsiteX15" fmla="*/ 201930 w 268224"/>
                    <a:gd name="connsiteY15" fmla="*/ 283464 h 346710"/>
                    <a:gd name="connsiteX16" fmla="*/ 223076 w 268224"/>
                    <a:gd name="connsiteY16" fmla="*/ 196691 h 346710"/>
                    <a:gd name="connsiteX17" fmla="*/ 223076 w 268224"/>
                    <a:gd name="connsiteY17" fmla="*/ 0 h 34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8224" h="346710">
                      <a:moveTo>
                        <a:pt x="223076" y="0"/>
                      </a:moveTo>
                      <a:lnTo>
                        <a:pt x="268224" y="0"/>
                      </a:lnTo>
                      <a:lnTo>
                        <a:pt x="268224" y="196977"/>
                      </a:lnTo>
                      <a:cubicBezTo>
                        <a:pt x="268224" y="231267"/>
                        <a:pt x="264319" y="258413"/>
                        <a:pt x="256604" y="278606"/>
                      </a:cubicBezTo>
                      <a:cubicBezTo>
                        <a:pt x="248888" y="298799"/>
                        <a:pt x="234887" y="315182"/>
                        <a:pt x="214599" y="327755"/>
                      </a:cubicBezTo>
                      <a:cubicBezTo>
                        <a:pt x="194310" y="340424"/>
                        <a:pt x="167831" y="346710"/>
                        <a:pt x="134970" y="346710"/>
                      </a:cubicBezTo>
                      <a:cubicBezTo>
                        <a:pt x="103061" y="346710"/>
                        <a:pt x="76867" y="341186"/>
                        <a:pt x="56579" y="330232"/>
                      </a:cubicBezTo>
                      <a:cubicBezTo>
                        <a:pt x="36291" y="319183"/>
                        <a:pt x="21813" y="303276"/>
                        <a:pt x="13050" y="282416"/>
                      </a:cubicBezTo>
                      <a:cubicBezTo>
                        <a:pt x="4382" y="261557"/>
                        <a:pt x="0" y="233077"/>
                        <a:pt x="0" y="196977"/>
                      </a:cubicBezTo>
                      <a:lnTo>
                        <a:pt x="0" y="0"/>
                      </a:lnTo>
                      <a:lnTo>
                        <a:pt x="45149" y="0"/>
                      </a:lnTo>
                      <a:lnTo>
                        <a:pt x="45149" y="196691"/>
                      </a:lnTo>
                      <a:cubicBezTo>
                        <a:pt x="45149" y="226314"/>
                        <a:pt x="47911" y="248126"/>
                        <a:pt x="53436" y="262128"/>
                      </a:cubicBezTo>
                      <a:cubicBezTo>
                        <a:pt x="58960" y="276130"/>
                        <a:pt x="68390" y="286988"/>
                        <a:pt x="81820" y="294608"/>
                      </a:cubicBezTo>
                      <a:cubicBezTo>
                        <a:pt x="95250" y="302228"/>
                        <a:pt x="111633" y="306038"/>
                        <a:pt x="130969" y="306038"/>
                      </a:cubicBezTo>
                      <a:cubicBezTo>
                        <a:pt x="164116" y="306038"/>
                        <a:pt x="187738" y="298513"/>
                        <a:pt x="201930" y="283464"/>
                      </a:cubicBezTo>
                      <a:cubicBezTo>
                        <a:pt x="216028" y="268415"/>
                        <a:pt x="223076" y="239554"/>
                        <a:pt x="223076" y="196691"/>
                      </a:cubicBezTo>
                      <a:lnTo>
                        <a:pt x="2230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7" name="Freihandform: Form 217">
                  <a:extLst>
                    <a:ext uri="{FF2B5EF4-FFF2-40B4-BE49-F238E27FC236}">
                      <a16:creationId xmlns:a16="http://schemas.microsoft.com/office/drawing/2014/main" id="{9CE6858D-1CDC-4086-92B3-B4EEF46DF106}"/>
                    </a:ext>
                  </a:extLst>
                </p:cNvPr>
                <p:cNvSpPr/>
                <p:nvPr/>
              </p:nvSpPr>
              <p:spPr>
                <a:xfrm>
                  <a:off x="10838179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6 w 200691"/>
                    <a:gd name="connsiteY6" fmla="*/ 29051 h 252507"/>
                    <a:gd name="connsiteX7" fmla="*/ 198406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6" y="29051"/>
                      </a:cubicBezTo>
                      <a:cubicBezTo>
                        <a:pt x="191548" y="37719"/>
                        <a:pt x="195929" y="48006"/>
                        <a:pt x="198406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0" y="48768"/>
                        <a:pt x="136684" y="43720"/>
                      </a:cubicBezTo>
                      <a:cubicBezTo>
                        <a:pt x="128397" y="38671"/>
                        <a:pt x="118681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8" name="Freihandform: Form 218">
                  <a:extLst>
                    <a:ext uri="{FF2B5EF4-FFF2-40B4-BE49-F238E27FC236}">
                      <a16:creationId xmlns:a16="http://schemas.microsoft.com/office/drawing/2014/main" id="{F62C9EBB-4D25-40E9-B854-1A3DF1F3C309}"/>
                    </a:ext>
                  </a:extLst>
                </p:cNvPr>
                <p:cNvSpPr/>
                <p:nvPr/>
              </p:nvSpPr>
              <p:spPr>
                <a:xfrm>
                  <a:off x="11103260" y="2344769"/>
                  <a:ext cx="41814" cy="340899"/>
                </a:xfrm>
                <a:custGeom>
                  <a:avLst/>
                  <a:gdLst>
                    <a:gd name="connsiteX0" fmla="*/ 0 w 41814"/>
                    <a:gd name="connsiteY0" fmla="*/ 48101 h 340899"/>
                    <a:gd name="connsiteX1" fmla="*/ 0 w 41814"/>
                    <a:gd name="connsiteY1" fmla="*/ 0 h 340899"/>
                    <a:gd name="connsiteX2" fmla="*/ 41814 w 41814"/>
                    <a:gd name="connsiteY2" fmla="*/ 0 h 340899"/>
                    <a:gd name="connsiteX3" fmla="*/ 41814 w 41814"/>
                    <a:gd name="connsiteY3" fmla="*/ 48101 h 340899"/>
                    <a:gd name="connsiteX4" fmla="*/ 0 w 41814"/>
                    <a:gd name="connsiteY4" fmla="*/ 48101 h 340899"/>
                    <a:gd name="connsiteX5" fmla="*/ 0 w 41814"/>
                    <a:gd name="connsiteY5" fmla="*/ 340900 h 340899"/>
                    <a:gd name="connsiteX6" fmla="*/ 0 w 41814"/>
                    <a:gd name="connsiteY6" fmla="*/ 93917 h 340899"/>
                    <a:gd name="connsiteX7" fmla="*/ 41814 w 41814"/>
                    <a:gd name="connsiteY7" fmla="*/ 93917 h 340899"/>
                    <a:gd name="connsiteX8" fmla="*/ 41814 w 41814"/>
                    <a:gd name="connsiteY8" fmla="*/ 340900 h 340899"/>
                    <a:gd name="connsiteX9" fmla="*/ 0 w 41814"/>
                    <a:gd name="connsiteY9" fmla="*/ 340900 h 340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814" h="340899">
                      <a:moveTo>
                        <a:pt x="0" y="48101"/>
                      </a:moveTo>
                      <a:lnTo>
                        <a:pt x="0" y="0"/>
                      </a:lnTo>
                      <a:lnTo>
                        <a:pt x="41814" y="0"/>
                      </a:lnTo>
                      <a:lnTo>
                        <a:pt x="41814" y="48101"/>
                      </a:lnTo>
                      <a:lnTo>
                        <a:pt x="0" y="48101"/>
                      </a:lnTo>
                      <a:close/>
                      <a:moveTo>
                        <a:pt x="0" y="340900"/>
                      </a:moveTo>
                      <a:lnTo>
                        <a:pt x="0" y="93917"/>
                      </a:lnTo>
                      <a:lnTo>
                        <a:pt x="41814" y="93917"/>
                      </a:lnTo>
                      <a:lnTo>
                        <a:pt x="41814" y="340900"/>
                      </a:lnTo>
                      <a:lnTo>
                        <a:pt x="0" y="3409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9" name="Freihandform: Form 219">
                  <a:extLst>
                    <a:ext uri="{FF2B5EF4-FFF2-40B4-BE49-F238E27FC236}">
                      <a16:creationId xmlns:a16="http://schemas.microsoft.com/office/drawing/2014/main" id="{F04DDD87-48E5-4C8B-9096-F215FB507BDE}"/>
                    </a:ext>
                  </a:extLst>
                </p:cNvPr>
                <p:cNvSpPr/>
                <p:nvPr/>
              </p:nvSpPr>
              <p:spPr>
                <a:xfrm>
                  <a:off x="11193271" y="2433161"/>
                  <a:ext cx="231267" cy="258127"/>
                </a:xfrm>
                <a:custGeom>
                  <a:avLst/>
                  <a:gdLst>
                    <a:gd name="connsiteX0" fmla="*/ 0 w 231267"/>
                    <a:gd name="connsiteY0" fmla="*/ 129064 h 258127"/>
                    <a:gd name="connsiteX1" fmla="*/ 38100 w 231267"/>
                    <a:gd name="connsiteY1" fmla="*/ 27432 h 258127"/>
                    <a:gd name="connsiteX2" fmla="*/ 115729 w 231267"/>
                    <a:gd name="connsiteY2" fmla="*/ 0 h 258127"/>
                    <a:gd name="connsiteX3" fmla="*/ 198977 w 231267"/>
                    <a:gd name="connsiteY3" fmla="*/ 33338 h 258127"/>
                    <a:gd name="connsiteX4" fmla="*/ 231267 w 231267"/>
                    <a:gd name="connsiteY4" fmla="*/ 125540 h 258127"/>
                    <a:gd name="connsiteX5" fmla="*/ 216980 w 231267"/>
                    <a:gd name="connsiteY5" fmla="*/ 200501 h 258127"/>
                    <a:gd name="connsiteX6" fmla="*/ 175356 w 231267"/>
                    <a:gd name="connsiteY6" fmla="*/ 242983 h 258127"/>
                    <a:gd name="connsiteX7" fmla="*/ 115729 w 231267"/>
                    <a:gd name="connsiteY7" fmla="*/ 258128 h 258127"/>
                    <a:gd name="connsiteX8" fmla="*/ 31909 w 231267"/>
                    <a:gd name="connsiteY8" fmla="*/ 224885 h 258127"/>
                    <a:gd name="connsiteX9" fmla="*/ 0 w 231267"/>
                    <a:gd name="connsiteY9" fmla="*/ 129064 h 258127"/>
                    <a:gd name="connsiteX10" fmla="*/ 43053 w 231267"/>
                    <a:gd name="connsiteY10" fmla="*/ 129064 h 258127"/>
                    <a:gd name="connsiteX11" fmla="*/ 63722 w 231267"/>
                    <a:gd name="connsiteY11" fmla="*/ 200120 h 258127"/>
                    <a:gd name="connsiteX12" fmla="*/ 115824 w 231267"/>
                    <a:gd name="connsiteY12" fmla="*/ 223742 h 258127"/>
                    <a:gd name="connsiteX13" fmla="*/ 167640 w 231267"/>
                    <a:gd name="connsiteY13" fmla="*/ 200025 h 258127"/>
                    <a:gd name="connsiteX14" fmla="*/ 188309 w 231267"/>
                    <a:gd name="connsiteY14" fmla="*/ 127730 h 258127"/>
                    <a:gd name="connsiteX15" fmla="*/ 167450 w 231267"/>
                    <a:gd name="connsiteY15" fmla="*/ 58293 h 258127"/>
                    <a:gd name="connsiteX16" fmla="*/ 115729 w 231267"/>
                    <a:gd name="connsiteY16" fmla="*/ 34671 h 258127"/>
                    <a:gd name="connsiteX17" fmla="*/ 63627 w 231267"/>
                    <a:gd name="connsiteY17" fmla="*/ 58198 h 258127"/>
                    <a:gd name="connsiteX18" fmla="*/ 43053 w 231267"/>
                    <a:gd name="connsiteY18" fmla="*/ 129064 h 258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31267" h="258127">
                      <a:moveTo>
                        <a:pt x="0" y="129064"/>
                      </a:moveTo>
                      <a:cubicBezTo>
                        <a:pt x="0" y="83344"/>
                        <a:pt x="12668" y="49435"/>
                        <a:pt x="38100" y="27432"/>
                      </a:cubicBezTo>
                      <a:cubicBezTo>
                        <a:pt x="59341" y="9144"/>
                        <a:pt x="85249" y="0"/>
                        <a:pt x="115729" y="0"/>
                      </a:cubicBezTo>
                      <a:cubicBezTo>
                        <a:pt x="149638" y="0"/>
                        <a:pt x="177451" y="11144"/>
                        <a:pt x="198977" y="33338"/>
                      </a:cubicBezTo>
                      <a:cubicBezTo>
                        <a:pt x="220504" y="55531"/>
                        <a:pt x="231267" y="86296"/>
                        <a:pt x="231267" y="125540"/>
                      </a:cubicBezTo>
                      <a:cubicBezTo>
                        <a:pt x="231267" y="157353"/>
                        <a:pt x="226505" y="182309"/>
                        <a:pt x="216980" y="200501"/>
                      </a:cubicBezTo>
                      <a:cubicBezTo>
                        <a:pt x="207455" y="218694"/>
                        <a:pt x="193548" y="232886"/>
                        <a:pt x="175356" y="242983"/>
                      </a:cubicBezTo>
                      <a:cubicBezTo>
                        <a:pt x="157163" y="253079"/>
                        <a:pt x="137256" y="258128"/>
                        <a:pt x="115729" y="258128"/>
                      </a:cubicBezTo>
                      <a:cubicBezTo>
                        <a:pt x="81153" y="258128"/>
                        <a:pt x="53245" y="247079"/>
                        <a:pt x="31909" y="224885"/>
                      </a:cubicBezTo>
                      <a:cubicBezTo>
                        <a:pt x="10668" y="202692"/>
                        <a:pt x="0" y="170783"/>
                        <a:pt x="0" y="129064"/>
                      </a:cubicBezTo>
                      <a:close/>
                      <a:moveTo>
                        <a:pt x="43053" y="129064"/>
                      </a:moveTo>
                      <a:cubicBezTo>
                        <a:pt x="43053" y="160687"/>
                        <a:pt x="49911" y="184404"/>
                        <a:pt x="63722" y="200120"/>
                      </a:cubicBezTo>
                      <a:cubicBezTo>
                        <a:pt x="77534" y="215837"/>
                        <a:pt x="94869" y="223742"/>
                        <a:pt x="115824" y="223742"/>
                      </a:cubicBezTo>
                      <a:cubicBezTo>
                        <a:pt x="136589" y="223742"/>
                        <a:pt x="153924" y="215837"/>
                        <a:pt x="167640" y="200025"/>
                      </a:cubicBezTo>
                      <a:cubicBezTo>
                        <a:pt x="181452" y="184213"/>
                        <a:pt x="188309" y="160115"/>
                        <a:pt x="188309" y="127730"/>
                      </a:cubicBezTo>
                      <a:cubicBezTo>
                        <a:pt x="188309" y="97155"/>
                        <a:pt x="181356" y="74009"/>
                        <a:pt x="167450" y="58293"/>
                      </a:cubicBezTo>
                      <a:cubicBezTo>
                        <a:pt x="153543" y="42577"/>
                        <a:pt x="136303" y="34671"/>
                        <a:pt x="115729" y="34671"/>
                      </a:cubicBezTo>
                      <a:cubicBezTo>
                        <a:pt x="94774" y="34671"/>
                        <a:pt x="77438" y="42482"/>
                        <a:pt x="63627" y="58198"/>
                      </a:cubicBezTo>
                      <a:cubicBezTo>
                        <a:pt x="49911" y="73819"/>
                        <a:pt x="43053" y="97441"/>
                        <a:pt x="43053" y="129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0" name="Freihandform: Form 220">
                  <a:extLst>
                    <a:ext uri="{FF2B5EF4-FFF2-40B4-BE49-F238E27FC236}">
                      <a16:creationId xmlns:a16="http://schemas.microsoft.com/office/drawing/2014/main" id="{3F573DD8-F72E-43EC-B94D-5726E3278A62}"/>
                    </a:ext>
                  </a:extLst>
                </p:cNvPr>
                <p:cNvSpPr/>
                <p:nvPr/>
              </p:nvSpPr>
              <p:spPr>
                <a:xfrm>
                  <a:off x="11473782" y="2433161"/>
                  <a:ext cx="200691" cy="252507"/>
                </a:xfrm>
                <a:custGeom>
                  <a:avLst/>
                  <a:gdLst>
                    <a:gd name="connsiteX0" fmla="*/ 0 w 200691"/>
                    <a:gd name="connsiteY0" fmla="*/ 252508 h 252507"/>
                    <a:gd name="connsiteX1" fmla="*/ 0 w 200691"/>
                    <a:gd name="connsiteY1" fmla="*/ 5525 h 252507"/>
                    <a:gd name="connsiteX2" fmla="*/ 37719 w 200691"/>
                    <a:gd name="connsiteY2" fmla="*/ 5525 h 252507"/>
                    <a:gd name="connsiteX3" fmla="*/ 37719 w 200691"/>
                    <a:gd name="connsiteY3" fmla="*/ 40672 h 252507"/>
                    <a:gd name="connsiteX4" fmla="*/ 116300 w 200691"/>
                    <a:gd name="connsiteY4" fmla="*/ 0 h 252507"/>
                    <a:gd name="connsiteX5" fmla="*/ 157353 w 200691"/>
                    <a:gd name="connsiteY5" fmla="*/ 8001 h 252507"/>
                    <a:gd name="connsiteX6" fmla="*/ 185357 w 200691"/>
                    <a:gd name="connsiteY6" fmla="*/ 29051 h 252507"/>
                    <a:gd name="connsiteX7" fmla="*/ 198406 w 200691"/>
                    <a:gd name="connsiteY7" fmla="*/ 60008 h 252507"/>
                    <a:gd name="connsiteX8" fmla="*/ 200692 w 200691"/>
                    <a:gd name="connsiteY8" fmla="*/ 100679 h 252507"/>
                    <a:gd name="connsiteX9" fmla="*/ 200692 w 200691"/>
                    <a:gd name="connsiteY9" fmla="*/ 252508 h 252507"/>
                    <a:gd name="connsiteX10" fmla="*/ 158877 w 200691"/>
                    <a:gd name="connsiteY10" fmla="*/ 252508 h 252507"/>
                    <a:gd name="connsiteX11" fmla="*/ 158877 w 200691"/>
                    <a:gd name="connsiteY11" fmla="*/ 102299 h 252507"/>
                    <a:gd name="connsiteX12" fmla="*/ 154019 w 200691"/>
                    <a:gd name="connsiteY12" fmla="*/ 64008 h 252507"/>
                    <a:gd name="connsiteX13" fmla="*/ 136684 w 200691"/>
                    <a:gd name="connsiteY13" fmla="*/ 43720 h 252507"/>
                    <a:gd name="connsiteX14" fmla="*/ 107537 w 200691"/>
                    <a:gd name="connsiteY14" fmla="*/ 36195 h 252507"/>
                    <a:gd name="connsiteX15" fmla="*/ 61341 w 200691"/>
                    <a:gd name="connsiteY15" fmla="*/ 53150 h 252507"/>
                    <a:gd name="connsiteX16" fmla="*/ 41910 w 200691"/>
                    <a:gd name="connsiteY16" fmla="*/ 117538 h 252507"/>
                    <a:gd name="connsiteX17" fmla="*/ 41910 w 200691"/>
                    <a:gd name="connsiteY17" fmla="*/ 252413 h 252507"/>
                    <a:gd name="connsiteX18" fmla="*/ 0 w 200691"/>
                    <a:gd name="connsiteY18" fmla="*/ 252413 h 252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00691" h="252507">
                      <a:moveTo>
                        <a:pt x="0" y="252508"/>
                      </a:moveTo>
                      <a:lnTo>
                        <a:pt x="0" y="5525"/>
                      </a:lnTo>
                      <a:lnTo>
                        <a:pt x="37719" y="5525"/>
                      </a:lnTo>
                      <a:lnTo>
                        <a:pt x="37719" y="40672"/>
                      </a:lnTo>
                      <a:cubicBezTo>
                        <a:pt x="55816" y="13525"/>
                        <a:pt x="82010" y="0"/>
                        <a:pt x="116300" y="0"/>
                      </a:cubicBezTo>
                      <a:cubicBezTo>
                        <a:pt x="131159" y="0"/>
                        <a:pt x="144875" y="2667"/>
                        <a:pt x="157353" y="8001"/>
                      </a:cubicBezTo>
                      <a:cubicBezTo>
                        <a:pt x="169831" y="13335"/>
                        <a:pt x="179165" y="20383"/>
                        <a:pt x="185357" y="29051"/>
                      </a:cubicBezTo>
                      <a:cubicBezTo>
                        <a:pt x="191548" y="37719"/>
                        <a:pt x="195929" y="48006"/>
                        <a:pt x="198406" y="60008"/>
                      </a:cubicBezTo>
                      <a:cubicBezTo>
                        <a:pt x="199930" y="67723"/>
                        <a:pt x="200692" y="81344"/>
                        <a:pt x="200692" y="100679"/>
                      </a:cubicBezTo>
                      <a:lnTo>
                        <a:pt x="200692" y="252508"/>
                      </a:lnTo>
                      <a:lnTo>
                        <a:pt x="158877" y="252508"/>
                      </a:lnTo>
                      <a:lnTo>
                        <a:pt x="158877" y="102299"/>
                      </a:lnTo>
                      <a:cubicBezTo>
                        <a:pt x="158877" y="85249"/>
                        <a:pt x="157258" y="72485"/>
                        <a:pt x="154019" y="64008"/>
                      </a:cubicBezTo>
                      <a:cubicBezTo>
                        <a:pt x="150781" y="55531"/>
                        <a:pt x="144971" y="48768"/>
                        <a:pt x="136684" y="43720"/>
                      </a:cubicBezTo>
                      <a:cubicBezTo>
                        <a:pt x="128397" y="38671"/>
                        <a:pt x="118682" y="36195"/>
                        <a:pt x="107537" y="36195"/>
                      </a:cubicBezTo>
                      <a:cubicBezTo>
                        <a:pt x="89725" y="36195"/>
                        <a:pt x="74295" y="41815"/>
                        <a:pt x="61341" y="53150"/>
                      </a:cubicBezTo>
                      <a:cubicBezTo>
                        <a:pt x="48387" y="64484"/>
                        <a:pt x="41910" y="85916"/>
                        <a:pt x="41910" y="117538"/>
                      </a:cubicBezTo>
                      <a:lnTo>
                        <a:pt x="41910" y="252413"/>
                      </a:lnTo>
                      <a:lnTo>
                        <a:pt x="0" y="252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626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1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think-cell Slide" r:id="rId14" imgW="0" imgH="0" progId="TCLayout.ActiveDocument.1">
                  <p:embed/>
                </p:oleObj>
              </mc:Choice>
              <mc:Fallback>
                <p:oleObj name="think-cell Slide" r:id="rId14" imgW="0" imgH="0" progId="TCLayout.ActiveDocument.1">
                  <p:embed/>
                  <p:pic>
                    <p:nvPicPr>
                      <p:cNvPr id="0" name="Objekt 9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8400" y="406800"/>
            <a:ext cx="8539877" cy="72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800" y="1525658"/>
            <a:ext cx="11520000" cy="484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664132" y="6616800"/>
            <a:ext cx="13860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SEFI 2023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3891" y="6537600"/>
            <a:ext cx="3456641" cy="2016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chemeClr val="bg1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K. Helker, S. Michel, M. Bots, P. Mottl and A. Michelson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77600" y="6537600"/>
            <a:ext cx="577200" cy="27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fld id="{5EB1DA36-398A-44AC-AE54-7298A745E658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feld 8"/>
          <p:cNvSpPr txBox="1"/>
          <p:nvPr userDrawn="1"/>
        </p:nvSpPr>
        <p:spPr>
          <a:xfrm rot="16200000">
            <a:off x="11731451" y="6014295"/>
            <a:ext cx="58509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0">
                <a:solidFill>
                  <a:schemeClr val="bg1">
                    <a:lumMod val="40000"/>
                    <a:lumOff val="60000"/>
                  </a:schemeClr>
                </a:solidFill>
                <a:latin typeface="+mn-lt"/>
              </a:rPr>
              <a:t>© 2020 TUM</a:t>
            </a:r>
            <a:endParaRPr lang="en-GB" sz="800" b="0" baseline="30000">
              <a:solidFill>
                <a:schemeClr val="bg1">
                  <a:lumMod val="40000"/>
                  <a:lumOff val="60000"/>
                </a:schemeClr>
              </a:solidFill>
              <a:latin typeface="+mn-lt"/>
            </a:endParaRPr>
          </a:p>
        </p:txBody>
      </p:sp>
      <p:cxnSp>
        <p:nvCxnSpPr>
          <p:cNvPr id="14" name="Gerader Verbinder 13"/>
          <p:cNvCxnSpPr/>
          <p:nvPr userDrawn="1"/>
        </p:nvCxnSpPr>
        <p:spPr>
          <a:xfrm>
            <a:off x="334800" y="1289700"/>
            <a:ext cx="11520000" cy="0"/>
          </a:xfrm>
          <a:prstGeom prst="line">
            <a:avLst/>
          </a:prstGeom>
          <a:ln w="12700" cap="rnd"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fik 53" descr="Ein Bild, das Essen enthält.&#10;&#10;Automatisch generierte Beschreibu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279480"/>
            <a:ext cx="1094160" cy="823226"/>
          </a:xfrm>
          <a:prstGeom prst="rect">
            <a:avLst/>
          </a:prstGeom>
        </p:spPr>
      </p:pic>
      <p:sp>
        <p:nvSpPr>
          <p:cNvPr id="15" name="Fußzeilenplatzhalter 4"/>
          <p:cNvSpPr txBox="1"/>
          <p:nvPr userDrawn="1"/>
        </p:nvSpPr>
        <p:spPr>
          <a:xfrm>
            <a:off x="3696268" y="6503556"/>
            <a:ext cx="4978399" cy="2016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ctr" defTabSz="914400" rtl="0" eaLnBrk="1" latinLnBrk="0" hangingPunct="1">
              <a:defRPr sz="800" kern="1200">
                <a:solidFill>
                  <a:schemeClr val="bg1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Congruence and friction between teachers’ intentions and students’ perceptions of CBL courses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705" indent="-179705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60000"/>
            <a:lumOff val="40000"/>
          </a:schemeClr>
        </a:buClr>
        <a:buFont typeface="Symbol" panose="05050102010706020507" pitchFamily="18" charset="2"/>
        <a:buChar char="-"/>
        <a:defRPr sz="1600" kern="1200" baseline="0">
          <a:solidFill>
            <a:schemeClr val="bg1"/>
          </a:solidFill>
          <a:latin typeface="+mj-lt"/>
          <a:ea typeface="+mn-ea"/>
          <a:cs typeface="+mn-cs"/>
        </a:defRPr>
      </a:lvl1pPr>
      <a:lvl2pPr marL="360045" indent="-179705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60000"/>
            <a:lumOff val="40000"/>
          </a:schemeClr>
        </a:buClr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+mj-lt"/>
          <a:ea typeface="+mn-ea"/>
          <a:cs typeface="+mn-cs"/>
        </a:defRPr>
      </a:lvl2pPr>
      <a:lvl3pPr marL="539750" indent="-179705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60000"/>
            <a:lumOff val="40000"/>
          </a:schemeClr>
        </a:buClr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+mj-lt"/>
          <a:ea typeface="+mn-ea"/>
          <a:cs typeface="+mn-cs"/>
        </a:defRPr>
      </a:lvl3pPr>
      <a:lvl4pPr marL="720090" indent="-179705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60000"/>
            <a:lumOff val="40000"/>
          </a:schemeClr>
        </a:buClr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899795" indent="-179705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60000"/>
            <a:lumOff val="40000"/>
          </a:schemeClr>
        </a:buClr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20.xml"/><Relationship Id="rId7" Type="http://schemas.openxmlformats.org/officeDocument/2006/relationships/image" Target="../media/image1.emf"/><Relationship Id="rId2" Type="http://schemas.openxmlformats.org/officeDocument/2006/relationships/tags" Target="../tags/tag19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40.xml"/><Relationship Id="rId21" Type="http://schemas.openxmlformats.org/officeDocument/2006/relationships/tags" Target="../tags/tag58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slideLayout" Target="../slideLayouts/slideLayout5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tags" Target="../tags/tag57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tags" Target="../tags/tag61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tags" Target="../tags/tag60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tags" Target="../tags/tag5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65.xml"/><Relationship Id="rId9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slideLayout" Target="../slideLayouts/slideLayout5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85.xml"/><Relationship Id="rId9" Type="http://schemas.openxmlformats.org/officeDocument/2006/relationships/tags" Target="../tags/tag9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tags" Target="../tags/tag131.xml"/><Relationship Id="rId18" Type="http://schemas.openxmlformats.org/officeDocument/2006/relationships/tags" Target="../tags/tag136.xml"/><Relationship Id="rId26" Type="http://schemas.openxmlformats.org/officeDocument/2006/relationships/tags" Target="../tags/tag144.xml"/><Relationship Id="rId3" Type="http://schemas.openxmlformats.org/officeDocument/2006/relationships/tags" Target="../tags/tag121.xml"/><Relationship Id="rId21" Type="http://schemas.openxmlformats.org/officeDocument/2006/relationships/tags" Target="../tags/tag139.xml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tags" Target="../tags/tag135.xml"/><Relationship Id="rId25" Type="http://schemas.openxmlformats.org/officeDocument/2006/relationships/tags" Target="../tags/tag143.xml"/><Relationship Id="rId2" Type="http://schemas.openxmlformats.org/officeDocument/2006/relationships/tags" Target="../tags/tag120.xml"/><Relationship Id="rId16" Type="http://schemas.openxmlformats.org/officeDocument/2006/relationships/tags" Target="../tags/tag134.xml"/><Relationship Id="rId20" Type="http://schemas.openxmlformats.org/officeDocument/2006/relationships/tags" Target="../tags/tag138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tags" Target="../tags/tag142.xml"/><Relationship Id="rId5" Type="http://schemas.openxmlformats.org/officeDocument/2006/relationships/tags" Target="../tags/tag123.xml"/><Relationship Id="rId15" Type="http://schemas.openxmlformats.org/officeDocument/2006/relationships/tags" Target="../tags/tag133.xml"/><Relationship Id="rId23" Type="http://schemas.openxmlformats.org/officeDocument/2006/relationships/tags" Target="../tags/tag141.xml"/><Relationship Id="rId10" Type="http://schemas.openxmlformats.org/officeDocument/2006/relationships/tags" Target="../tags/tag128.xml"/><Relationship Id="rId19" Type="http://schemas.openxmlformats.org/officeDocument/2006/relationships/tags" Target="../tags/tag137.xml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tags" Target="../tags/tag140.xml"/><Relationship Id="rId27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slideLayout" Target="../slideLayouts/slideLayout5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10" Type="http://schemas.openxmlformats.org/officeDocument/2006/relationships/tags" Target="../tags/tag154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7/s11251-013-9294-1" TargetMode="External"/><Relationship Id="rId13" Type="http://schemas.openxmlformats.org/officeDocument/2006/relationships/hyperlink" Target="https://doi.org/10.1080/03043797.2022.207818" TargetMode="External"/><Relationship Id="rId3" Type="http://schemas.openxmlformats.org/officeDocument/2006/relationships/hyperlink" Target="https://doi.org/10.1142/9789812774651_0006" TargetMode="External"/><Relationship Id="rId7" Type="http://schemas.openxmlformats.org/officeDocument/2006/relationships/hyperlink" Target="https://doi.org/10.1080/13562517.2020.1863354" TargetMode="External"/><Relationship Id="rId12" Type="http://schemas.openxmlformats.org/officeDocument/2006/relationships/hyperlink" Target="https://doi.org/10.1002/jee.20347" TargetMode="External"/><Relationship Id="rId2" Type="http://schemas.openxmlformats.org/officeDocument/2006/relationships/hyperlink" Target="https://doi.org/10.1007/s11948-021-00326-5" TargetMode="External"/><Relationship Id="rId16" Type="http://schemas.openxmlformats.org/officeDocument/2006/relationships/hyperlink" Target="https://doi.org/10.1348/0007099041552332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efi.be/wp-content/uploads/2021/12/SEFI49th-Proceedings-final.pdf" TargetMode="External"/><Relationship Id="rId11" Type="http://schemas.openxmlformats.org/officeDocument/2006/relationships/hyperlink" Target="https://doi.org/10.1080/02635143.2013.837043" TargetMode="External"/><Relationship Id="rId5" Type="http://schemas.openxmlformats.org/officeDocument/2006/relationships/hyperlink" Target="https:/doi.org/10.1007/s10984-004-3297-4" TargetMode="External"/><Relationship Id="rId15" Type="http://schemas.openxmlformats.org/officeDocument/2006/relationships/hyperlink" Target="https://doi.org/10.1016/S0959-4752(98)00028-0" TargetMode="External"/><Relationship Id="rId10" Type="http://schemas.openxmlformats.org/officeDocument/2006/relationships/hyperlink" Target="https://research.chalmers.se/en/publication/218615" TargetMode="External"/><Relationship Id="rId4" Type="http://schemas.openxmlformats.org/officeDocument/2006/relationships/hyperlink" Target="https://doi.org/10.1016/s0959-4752(02)00025-7" TargetMode="External"/><Relationship Id="rId9" Type="http://schemas.openxmlformats.org/officeDocument/2006/relationships/hyperlink" Target="https://doi.org/10.1080/14703297.2021.1892503" TargetMode="External"/><Relationship Id="rId14" Type="http://schemas.openxmlformats.org/officeDocument/2006/relationships/hyperlink" Target="https://www.sefi.be/wp-content/uploads/2021/12/SEFI-Annual-Conference-2021-Blended-Learning-in-Engineering-Education.pdf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6.png"/><Relationship Id="rId2" Type="http://schemas.openxmlformats.org/officeDocument/2006/relationships/tags" Target="../tags/tag16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Objekt 1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hteck 1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6" name="Bildplatzhalter 24" descr="Ein Bild, das Zahnrad, sitzend, schließen, Nahaufnahme enthält.&#10;&#10;Automatisch generierte Beschreibung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b="7809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Congruence and friction between teachers’ intentions and students’ perceptions of CBL courses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49C331F-95F6-4376-8CF3-17326020C84A}" type="datetime2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Tuesday, 12 September 2023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K. Helker, S. Michel, M. Bots, P. Mottl, A. Michelson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SEFI conference 2023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10" name="Line 18"/>
          <p:cNvSpPr>
            <a:spLocks noChangeShapeType="1"/>
          </p:cNvSpPr>
          <p:nvPr>
            <p:custDataLst>
              <p:tags r:id="rId1"/>
            </p:custDataLst>
          </p:nvPr>
        </p:nvSpPr>
        <p:spPr bwMode="gray">
          <a:xfrm>
            <a:off x="435610" y="1635760"/>
            <a:ext cx="1270" cy="4565650"/>
          </a:xfrm>
          <a:prstGeom prst="line">
            <a:avLst/>
          </a:prstGeom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>
            <a:normAutofit fontScale="25000" lnSpcReduction="20000"/>
          </a:bodyPr>
          <a:lstStyle/>
          <a:p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296174" y="1697069"/>
            <a:ext cx="11228703" cy="1831975"/>
            <a:chOff x="3633225" y="1206286"/>
            <a:chExt cx="11352323" cy="1852144"/>
          </a:xfrm>
        </p:grpSpPr>
        <p:sp>
          <p:nvSpPr>
            <p:cNvPr id="12" name="Rectangle 1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069777" y="1206286"/>
              <a:ext cx="8731718" cy="4609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A0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FFFF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/>
            <a:lstStyle/>
            <a:p>
              <a:pPr>
                <a:buClr>
                  <a:srgbClr val="FF0066"/>
                </a:buClr>
                <a:buSzPct val="75000"/>
              </a:pPr>
              <a:r>
                <a:rPr lang="en-US" b="1" dirty="0">
                  <a:sym typeface="+mn-ea"/>
                </a:rPr>
                <a:t>Current challenges call for innovative educational concepts</a:t>
              </a:r>
              <a:endParaRPr lang="en-US" altLang="zh-CN" b="1" dirty="0">
                <a:solidFill>
                  <a:srgbClr val="FFCA08">
                    <a:lumMod val="75000"/>
                  </a:srgbClr>
                </a:solidFill>
                <a:latin typeface="Calibri Light" charset="0"/>
                <a:ea typeface="+mn-ea"/>
                <a:cs typeface="+mn-ea"/>
                <a:sym typeface="+mn-ea"/>
              </a:endParaRPr>
            </a:p>
          </p:txBody>
        </p:sp>
        <p:sp>
          <p:nvSpPr>
            <p:cNvPr id="13" name="Text Box 2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4060147" y="1725015"/>
              <a:ext cx="10925401" cy="1333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A0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FFFF"/>
                    </a:outerShdw>
                  </a:effectLst>
                </a14:hiddenEffects>
              </a:ext>
            </a:extLst>
          </p:spPr>
          <p:txBody>
            <a:bodyPr wrap="square" lIns="0" tIns="0" rIns="0" bIns="0" anchor="t" anchorCtr="0">
              <a:normAutofit/>
            </a:bodyPr>
            <a:lstStyle>
              <a:lvl1pPr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9pPr>
            </a:lstStyle>
            <a:p>
              <a:pPr marL="140335" indent="-140335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+mn-lt"/>
                  <a:sym typeface="+mn-ea"/>
                </a:rPr>
                <a:t>Social, economic, environmental, and medical challenges are complex, open-ended and ill-defined </a:t>
              </a:r>
              <a:r>
                <a:rPr lang="en-US" sz="1300" i="0" dirty="0">
                  <a:sym typeface="+mn-ea"/>
                </a:rPr>
                <a:t>(Gomez-Puente et al., 2013)</a:t>
              </a:r>
              <a:endParaRPr lang="en-US" i="0" dirty="0">
                <a:sym typeface="+mn-ea"/>
              </a:endParaRPr>
            </a:p>
            <a:p>
              <a:pPr marL="140335" indent="-140335" fontAlgn="auto">
                <a:lnSpc>
                  <a:spcPct val="13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600" dirty="0">
                  <a:sym typeface="+mn-ea"/>
                </a:rPr>
                <a:t> Call for modern learning environments </a:t>
              </a:r>
              <a:r>
                <a:rPr lang="en-US" sz="1600" dirty="0" smtClean="0">
                  <a:sym typeface="+mn-ea"/>
                </a:rPr>
                <a:t>using authentic challenges and offer </a:t>
              </a:r>
              <a:r>
                <a:rPr lang="en-US" sz="1600" dirty="0" smtClean="0">
                  <a:sym typeface="+mn-ea"/>
                </a:rPr>
                <a:t>opportunities cooperative </a:t>
              </a:r>
              <a:r>
                <a:rPr lang="en-US" sz="1600" dirty="0">
                  <a:sym typeface="+mn-ea"/>
                </a:rPr>
                <a:t>learning </a:t>
              </a:r>
              <a:r>
                <a:rPr lang="en-US" sz="1300" i="0" dirty="0" smtClean="0">
                  <a:sym typeface="+mn-ea"/>
                </a:rPr>
                <a:t>(</a:t>
              </a:r>
              <a:r>
                <a:rPr lang="en-US" sz="1300" i="0" dirty="0" err="1">
                  <a:sym typeface="+mn-ea"/>
                </a:rPr>
                <a:t>Dochy</a:t>
              </a:r>
              <a:r>
                <a:rPr lang="en-US" sz="1300" i="0" dirty="0">
                  <a:sym typeface="+mn-ea"/>
                </a:rPr>
                <a:t> et al. 2003, 534)</a:t>
              </a:r>
              <a:endParaRPr lang="en-US" altLang="zh-CN" sz="1300" i="0" dirty="0">
                <a:solidFill>
                  <a:srgbClr val="5F5F5F">
                    <a:lumMod val="50000"/>
                    <a:lumOff val="50000"/>
                  </a:srgbClr>
                </a:solidFill>
                <a:latin typeface="Calibri" panose="020F0502020204030204"/>
                <a:sym typeface="+mn-ea"/>
              </a:endParaRPr>
            </a:p>
          </p:txBody>
        </p:sp>
        <p:sp>
          <p:nvSpPr>
            <p:cNvPr id="14" name="Oval 5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3633225" y="1304949"/>
              <a:ext cx="282087" cy="282087"/>
            </a:xfrm>
            <a:prstGeom prst="ellipse">
              <a:avLst/>
            </a:prstGeom>
          </p:spPr>
          <p:style>
            <a:lnRef idx="2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endParaRPr lang="zh-CN" altLang="en-US"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3"/>
            </p:custDataLst>
          </p:nvPr>
        </p:nvGrpSpPr>
        <p:grpSpPr>
          <a:xfrm>
            <a:off x="284744" y="3873040"/>
            <a:ext cx="11249661" cy="2530678"/>
            <a:chOff x="3621669" y="3406213"/>
            <a:chExt cx="11373511" cy="2558539"/>
          </a:xfrm>
        </p:grpSpPr>
        <p:sp>
          <p:nvSpPr>
            <p:cNvPr id="23" name="Rectangle 1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079235" y="3446222"/>
              <a:ext cx="4133715" cy="460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A0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FFFF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buClr>
                  <a:srgbClr val="FF0066"/>
                </a:buClr>
                <a:buSzPct val="75000"/>
              </a:pPr>
              <a:r>
                <a:rPr lang="en-US" b="1" dirty="0">
                  <a:sym typeface="+mn-ea"/>
                </a:rPr>
                <a:t>Challenge-based learning (CBL)</a:t>
              </a:r>
              <a:endParaRPr lang="en-US" b="1" dirty="0">
                <a:cs typeface="Arial" panose="020B0604020202020204"/>
              </a:endParaRPr>
            </a:p>
            <a:p>
              <a:pPr>
                <a:buClr>
                  <a:srgbClr val="FF0066"/>
                </a:buClr>
                <a:buSzPct val="75000"/>
              </a:pPr>
              <a:endParaRPr lang="en-US" altLang="zh-CN">
                <a:solidFill>
                  <a:srgbClr val="FFCA08">
                    <a:lumMod val="75000"/>
                  </a:srgbClr>
                </a:solidFill>
                <a:latin typeface="Calibri Light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4069779" y="3907171"/>
              <a:ext cx="10925401" cy="2057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A0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FFFF"/>
                    </a:outerShdw>
                  </a:effectLst>
                </a14:hiddenEffects>
              </a:ext>
            </a:extLst>
          </p:spPr>
          <p:txBody>
            <a:bodyPr wrap="square" lIns="0" tIns="0" rIns="0" bIns="0" anchor="t" anchorCtr="0"/>
            <a:lstStyle>
              <a:lvl1pPr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5F5F5F"/>
                  </a:solidFill>
                  <a:latin typeface="Arial" panose="020B0604020202020204" pitchFamily="34" charset="0"/>
                </a:defRPr>
              </a:lvl9pPr>
            </a:lstStyle>
            <a:p>
              <a:pPr marL="140335" indent="-140335" fontAlgn="auto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ym typeface="+mn-ea"/>
                </a:rPr>
                <a:t>CBL has become popular in engineering education </a:t>
              </a:r>
              <a:r>
                <a:rPr lang="en-US" sz="1300" i="0" dirty="0">
                  <a:sym typeface="+mn-ea"/>
                </a:rPr>
                <a:t>(Gallagher &amp; Savage 2021; </a:t>
              </a:r>
              <a:r>
                <a:rPr lang="en-US" sz="1300" i="0" dirty="0" err="1">
                  <a:sym typeface="+mn-ea"/>
                </a:rPr>
                <a:t>Doulougeri</a:t>
              </a:r>
              <a:r>
                <a:rPr lang="en-US" sz="1300" i="0" dirty="0">
                  <a:sym typeface="+mn-ea"/>
                </a:rPr>
                <a:t> et al. 2021)</a:t>
              </a:r>
              <a:endParaRPr lang="en-US" sz="1300" dirty="0">
                <a:cs typeface="Arial" panose="020B0604020202020204"/>
              </a:endParaRPr>
            </a:p>
            <a:p>
              <a:pPr marL="140335" indent="-140335" fontAlgn="auto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 smtClean="0">
                  <a:sym typeface="+mn-ea"/>
                </a:rPr>
                <a:t>CBL </a:t>
              </a:r>
              <a:r>
                <a:rPr lang="en-US" sz="1600" dirty="0">
                  <a:sym typeface="+mn-ea"/>
                </a:rPr>
                <a:t>implementation can vary considerably between contexts </a:t>
              </a:r>
              <a:r>
                <a:rPr lang="en-US" sz="1300" i="0" dirty="0">
                  <a:sym typeface="+mn-ea"/>
                </a:rPr>
                <a:t>(van de Beemt et al., 2022)</a:t>
              </a:r>
              <a:endParaRPr lang="en-US" sz="1300" dirty="0">
                <a:cs typeface="Arial" panose="020B0604020202020204"/>
              </a:endParaRPr>
            </a:p>
            <a:p>
              <a:pPr marL="140335" indent="-140335" fontAlgn="auto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ym typeface="+mn-ea"/>
                </a:rPr>
                <a:t>Congruence between student’s and teacher’s perception of learning environments can benefit optimal teaching-learning processes</a:t>
              </a:r>
              <a:r>
                <a:rPr lang="en-US" sz="1600" i="0" dirty="0">
                  <a:sym typeface="+mn-ea"/>
                </a:rPr>
                <a:t> </a:t>
              </a:r>
              <a:r>
                <a:rPr lang="en-US" sz="1300" i="0" dirty="0">
                  <a:sym typeface="+mn-ea"/>
                </a:rPr>
                <a:t>(</a:t>
              </a:r>
              <a:r>
                <a:rPr lang="en-US" sz="1300" i="0" dirty="0" err="1">
                  <a:sym typeface="+mn-ea"/>
                </a:rPr>
                <a:t>Königs</a:t>
              </a:r>
              <a:r>
                <a:rPr lang="en-US" sz="1300" i="0" dirty="0">
                  <a:sym typeface="+mn-ea"/>
                </a:rPr>
                <a:t> et al., 2014) </a:t>
              </a:r>
              <a:endParaRPr lang="en-US" altLang="zh-CN" sz="1300" i="0" dirty="0">
                <a:solidFill>
                  <a:srgbClr val="5F5F5F">
                    <a:lumMod val="50000"/>
                    <a:lumOff val="50000"/>
                  </a:srgbClr>
                </a:solidFill>
                <a:latin typeface="Calibri" panose="020F0502020204030204"/>
                <a:sym typeface="+mn-ea"/>
              </a:endParaRPr>
            </a:p>
          </p:txBody>
        </p:sp>
        <p:sp>
          <p:nvSpPr>
            <p:cNvPr id="25" name="Oval 5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3621669" y="3406213"/>
              <a:ext cx="282087" cy="282087"/>
            </a:xfrm>
            <a:prstGeom prst="ellipse">
              <a:avLst/>
            </a:prstGeom>
          </p:spPr>
          <p:style>
            <a:lnRef idx="2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endParaRPr lang="zh-CN" altLang="en-US"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3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>
                <a:sym typeface="+mn-ea"/>
              </a:rPr>
              <a:t>Introduction</a:t>
            </a:r>
            <a:endParaRPr lang="en-US"/>
          </a:p>
        </p:txBody>
      </p:sp>
      <p:sp>
        <p:nvSpPr>
          <p:cNvPr id="11" name="Freeform 5"/>
          <p:cNvSpPr/>
          <p:nvPr>
            <p:custDataLst>
              <p:tags r:id="rId1"/>
            </p:custDataLst>
          </p:nvPr>
        </p:nvSpPr>
        <p:spPr bwMode="auto">
          <a:xfrm>
            <a:off x="5571451" y="3511401"/>
            <a:ext cx="2165350" cy="2163763"/>
          </a:xfrm>
          <a:custGeom>
            <a:avLst/>
            <a:gdLst>
              <a:gd name="T0" fmla="*/ 328 w 1143"/>
              <a:gd name="T1" fmla="*/ 487 h 1143"/>
              <a:gd name="T2" fmla="*/ 276 w 1143"/>
              <a:gd name="T3" fmla="*/ 363 h 1143"/>
              <a:gd name="T4" fmla="*/ 174 w 1143"/>
              <a:gd name="T5" fmla="*/ 398 h 1143"/>
              <a:gd name="T6" fmla="*/ 0 w 1143"/>
              <a:gd name="T7" fmla="*/ 572 h 1143"/>
              <a:gd name="T8" fmla="*/ 175 w 1143"/>
              <a:gd name="T9" fmla="*/ 746 h 1143"/>
              <a:gd name="T10" fmla="*/ 211 w 1143"/>
              <a:gd name="T11" fmla="*/ 849 h 1143"/>
              <a:gd name="T12" fmla="*/ 86 w 1143"/>
              <a:gd name="T13" fmla="*/ 900 h 1143"/>
              <a:gd name="T14" fmla="*/ 246 w 1143"/>
              <a:gd name="T15" fmla="*/ 1060 h 1143"/>
              <a:gd name="T16" fmla="*/ 298 w 1143"/>
              <a:gd name="T17" fmla="*/ 936 h 1143"/>
              <a:gd name="T18" fmla="*/ 400 w 1143"/>
              <a:gd name="T19" fmla="*/ 972 h 1143"/>
              <a:gd name="T20" fmla="*/ 572 w 1143"/>
              <a:gd name="T21" fmla="*/ 1143 h 1143"/>
              <a:gd name="T22" fmla="*/ 1143 w 1143"/>
              <a:gd name="T23" fmla="*/ 572 h 1143"/>
              <a:gd name="T24" fmla="*/ 959 w 1143"/>
              <a:gd name="T25" fmla="*/ 388 h 1143"/>
              <a:gd name="T26" fmla="*/ 916 w 1143"/>
              <a:gd name="T27" fmla="*/ 345 h 1143"/>
              <a:gd name="T28" fmla="*/ 759 w 1143"/>
              <a:gd name="T29" fmla="*/ 187 h 1143"/>
              <a:gd name="T30" fmla="*/ 746 w 1143"/>
              <a:gd name="T31" fmla="*/ 175 h 1143"/>
              <a:gd name="T32" fmla="*/ 572 w 1143"/>
              <a:gd name="T33" fmla="*/ 0 h 1143"/>
              <a:gd name="T34" fmla="*/ 572 w 1143"/>
              <a:gd name="T35" fmla="*/ 0 h 1143"/>
              <a:gd name="T36" fmla="*/ 398 w 1143"/>
              <a:gd name="T37" fmla="*/ 174 h 1143"/>
              <a:gd name="T38" fmla="*/ 378 w 1143"/>
              <a:gd name="T39" fmla="*/ 194 h 1143"/>
              <a:gd name="T40" fmla="*/ 379 w 1143"/>
              <a:gd name="T41" fmla="*/ 194 h 1143"/>
              <a:gd name="T42" fmla="*/ 363 w 1143"/>
              <a:gd name="T43" fmla="*/ 276 h 1143"/>
              <a:gd name="T44" fmla="*/ 488 w 1143"/>
              <a:gd name="T45" fmla="*/ 328 h 1143"/>
              <a:gd name="T46" fmla="*/ 328 w 1143"/>
              <a:gd name="T47" fmla="*/ 487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328" y="487"/>
                </a:moveTo>
                <a:cubicBezTo>
                  <a:pt x="272" y="446"/>
                  <a:pt x="296" y="413"/>
                  <a:pt x="276" y="363"/>
                </a:cubicBezTo>
                <a:cubicBezTo>
                  <a:pt x="266" y="336"/>
                  <a:pt x="236" y="336"/>
                  <a:pt x="174" y="398"/>
                </a:cubicBezTo>
                <a:cubicBezTo>
                  <a:pt x="0" y="572"/>
                  <a:pt x="0" y="572"/>
                  <a:pt x="0" y="572"/>
                </a:cubicBezTo>
                <a:cubicBezTo>
                  <a:pt x="175" y="746"/>
                  <a:pt x="175" y="746"/>
                  <a:pt x="175" y="746"/>
                </a:cubicBezTo>
                <a:cubicBezTo>
                  <a:pt x="238" y="809"/>
                  <a:pt x="237" y="839"/>
                  <a:pt x="211" y="849"/>
                </a:cubicBezTo>
                <a:cubicBezTo>
                  <a:pt x="160" y="868"/>
                  <a:pt x="127" y="844"/>
                  <a:pt x="86" y="900"/>
                </a:cubicBezTo>
                <a:cubicBezTo>
                  <a:pt x="16" y="997"/>
                  <a:pt x="150" y="1131"/>
                  <a:pt x="246" y="1060"/>
                </a:cubicBezTo>
                <a:cubicBezTo>
                  <a:pt x="303" y="1019"/>
                  <a:pt x="279" y="986"/>
                  <a:pt x="298" y="936"/>
                </a:cubicBezTo>
                <a:cubicBezTo>
                  <a:pt x="308" y="909"/>
                  <a:pt x="338" y="909"/>
                  <a:pt x="400" y="972"/>
                </a:cubicBezTo>
                <a:cubicBezTo>
                  <a:pt x="572" y="1143"/>
                  <a:pt x="572" y="1143"/>
                  <a:pt x="572" y="1143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59" y="388"/>
                  <a:pt x="959" y="388"/>
                  <a:pt x="959" y="388"/>
                </a:cubicBezTo>
                <a:cubicBezTo>
                  <a:pt x="916" y="345"/>
                  <a:pt x="916" y="345"/>
                  <a:pt x="916" y="345"/>
                </a:cubicBezTo>
                <a:cubicBezTo>
                  <a:pt x="759" y="187"/>
                  <a:pt x="759" y="187"/>
                  <a:pt x="759" y="187"/>
                </a:cubicBezTo>
                <a:cubicBezTo>
                  <a:pt x="755" y="183"/>
                  <a:pt x="751" y="179"/>
                  <a:pt x="746" y="175"/>
                </a:cubicBezTo>
                <a:cubicBezTo>
                  <a:pt x="572" y="0"/>
                  <a:pt x="572" y="0"/>
                  <a:pt x="572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398" y="174"/>
                  <a:pt x="398" y="174"/>
                  <a:pt x="398" y="174"/>
                </a:cubicBezTo>
                <a:cubicBezTo>
                  <a:pt x="378" y="194"/>
                  <a:pt x="378" y="194"/>
                  <a:pt x="378" y="194"/>
                </a:cubicBezTo>
                <a:cubicBezTo>
                  <a:pt x="379" y="194"/>
                  <a:pt x="379" y="194"/>
                  <a:pt x="379" y="194"/>
                </a:cubicBezTo>
                <a:cubicBezTo>
                  <a:pt x="336" y="243"/>
                  <a:pt x="339" y="267"/>
                  <a:pt x="363" y="276"/>
                </a:cubicBezTo>
                <a:cubicBezTo>
                  <a:pt x="413" y="295"/>
                  <a:pt x="446" y="272"/>
                  <a:pt x="488" y="328"/>
                </a:cubicBezTo>
                <a:cubicBezTo>
                  <a:pt x="559" y="425"/>
                  <a:pt x="425" y="558"/>
                  <a:pt x="328" y="487"/>
                </a:cubicBez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0000" tIns="46800" rIns="90000" bIns="46800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id-ID">
              <a:latin typeface="Arial" panose="020B0604020202020204" pitchFamily="34" charset="0"/>
              <a:ea typeface="微软雅黑" charset="-122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>
            <a:spLocks noChangeAspect="1"/>
          </p:cNvSpPr>
          <p:nvPr>
            <p:custDataLst>
              <p:tags r:id="rId2"/>
            </p:custDataLst>
          </p:nvPr>
        </p:nvSpPr>
        <p:spPr>
          <a:xfrm>
            <a:off x="6213061" y="4152217"/>
            <a:ext cx="950710" cy="95071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sz="48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charset="-122"/>
                <a:sym typeface="Arial" panose="020B0604020202020204" pitchFamily="34" charset="0"/>
              </a:rPr>
              <a:t>2</a:t>
            </a:r>
            <a:endParaRPr lang="ru-RU" sz="4800" dirty="0">
              <a:solidFill>
                <a:sysClr val="window" lastClr="FFFFFF"/>
              </a:solidFill>
              <a:latin typeface="Arial" panose="020B0604020202020204" pitchFamily="34" charset="0"/>
              <a:ea typeface="微软雅黑" charset="-122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/>
          <p:nvPr>
            <p:custDataLst>
              <p:tags r:id="rId3"/>
            </p:custDataLst>
          </p:nvPr>
        </p:nvSpPr>
        <p:spPr bwMode="auto">
          <a:xfrm>
            <a:off x="4206200" y="2050583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0000" tIns="46800" rIns="90000" bIns="46800" numCol="1" anchor="t" anchorCtr="0" compatLnSpc="1">
            <a:normAutofit/>
          </a:bodyPr>
          <a:lstStyle/>
          <a:p>
            <a:pPr>
              <a:lnSpc>
                <a:spcPct val="120000"/>
              </a:lnSpc>
            </a:pPr>
            <a:endParaRPr lang="id-ID">
              <a:latin typeface="Arial" panose="020B0604020202020204" pitchFamily="34" charset="0"/>
              <a:ea typeface="微软雅黑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>
            <a:spLocks noChangeAspect="1"/>
          </p:cNvSpPr>
          <p:nvPr>
            <p:custDataLst>
              <p:tags r:id="rId4"/>
            </p:custDataLst>
          </p:nvPr>
        </p:nvSpPr>
        <p:spPr>
          <a:xfrm>
            <a:off x="4782820" y="2534920"/>
            <a:ext cx="950595" cy="950595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sz="48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charset="-122"/>
                <a:sym typeface="Arial" panose="020B0604020202020204" pitchFamily="34" charset="0"/>
              </a:rPr>
              <a:t>1</a:t>
            </a:r>
            <a:endParaRPr lang="ru-RU" sz="4800" dirty="0">
              <a:solidFill>
                <a:sysClr val="window" lastClr="FFFFFF"/>
              </a:solidFill>
              <a:latin typeface="Arial" panose="020B0604020202020204" pitchFamily="34" charset="0"/>
              <a:ea typeface="微软雅黑" charset="-122"/>
              <a:sym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>
            <p:custDataLst>
              <p:tags r:id="rId5"/>
            </p:custDataLst>
          </p:nvPr>
        </p:nvCxnSpPr>
        <p:spPr>
          <a:xfrm>
            <a:off x="7240707" y="4594501"/>
            <a:ext cx="927100" cy="0"/>
          </a:xfrm>
          <a:prstGeom prst="line">
            <a:avLst/>
          </a:prstGeom>
          <a:ln>
            <a:solidFill>
              <a:srgbClr val="939EB4"/>
            </a:solidFill>
            <a:tail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>
            <p:custDataLst>
              <p:tags r:id="rId6"/>
            </p:custDataLst>
          </p:nvPr>
        </p:nvCxnSpPr>
        <p:spPr>
          <a:xfrm flipH="1">
            <a:off x="3672007" y="3057801"/>
            <a:ext cx="876300" cy="0"/>
          </a:xfrm>
          <a:prstGeom prst="line">
            <a:avLst/>
          </a:prstGeom>
          <a:ln>
            <a:tailEnd type="oval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423545" y="2235835"/>
            <a:ext cx="3456305" cy="206375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/>
          <a:lstStyle>
            <a:defPPr>
              <a:defRPr lang="zh-CN"/>
            </a:defPPr>
            <a:lvl1pPr algn="r">
              <a:defRPr sz="2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charset="-122"/>
                <a:cs typeface="+mn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chemeClr val="accent1"/>
                </a:solidFill>
                <a:latin typeface="Arial Bold" panose="020B0604020202020204" charset="0"/>
                <a:cs typeface="Arial Bold" panose="020B0604020202020204" charset="0"/>
                <a:sym typeface="+mn-ea"/>
              </a:rPr>
              <a:t>Describe how teachers' intent to implement</a:t>
            </a:r>
            <a:r>
              <a:rPr lang="en-US" altLang="zh-CN" sz="2000">
                <a:solidFill>
                  <a:schemeClr val="accent1"/>
                </a:solidFill>
                <a:latin typeface="Arial Bold" panose="020B0604020202020204" charset="0"/>
                <a:cs typeface="Arial Bold" panose="020B0604020202020204" charset="0"/>
                <a:sym typeface="+mn-ea"/>
              </a:rPr>
              <a:t> </a:t>
            </a:r>
            <a:r>
              <a:rPr lang="zh-CN" altLang="en-US" sz="2000">
                <a:solidFill>
                  <a:schemeClr val="accent1"/>
                </a:solidFill>
                <a:latin typeface="Arial Bold" panose="020B0604020202020204" charset="0"/>
                <a:cs typeface="Arial Bold" panose="020B0604020202020204" charset="0"/>
                <a:sym typeface="+mn-ea"/>
              </a:rPr>
              <a:t>CBL at four European universities </a:t>
            </a:r>
            <a:endParaRPr lang="zh-CN" altLang="en-US" sz="2000" b="1" spc="300">
              <a:solidFill>
                <a:schemeClr val="accent1"/>
              </a:solidFill>
              <a:latin typeface="Arial Bold" panose="020B0604020202020204" charset="0"/>
              <a:ea typeface="微软雅黑" charset="-122"/>
              <a:cs typeface="Arial Bold" panose="020B0604020202020204" charset="0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8049895" y="3588385"/>
            <a:ext cx="3688080" cy="206375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/>
          <a:lstStyle>
            <a:defPPr>
              <a:defRPr lang="zh-CN"/>
            </a:defPPr>
            <a:lvl1pPr algn="r">
              <a:defRPr sz="2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charset="-122"/>
                <a:cs typeface="+mn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000">
                <a:solidFill>
                  <a:schemeClr val="accent1"/>
                </a:solidFill>
                <a:latin typeface="Arial Bold" panose="020B0604020202020204" charset="0"/>
                <a:cs typeface="Arial Bold" panose="020B0604020202020204" charset="0"/>
                <a:sym typeface="+mn-ea"/>
              </a:rPr>
              <a:t>H</a:t>
            </a:r>
            <a:r>
              <a:rPr lang="zh-CN" altLang="en-US" sz="2000">
                <a:solidFill>
                  <a:schemeClr val="accent1"/>
                </a:solidFill>
                <a:latin typeface="Arial Bold" panose="020B0604020202020204" charset="0"/>
                <a:cs typeface="Arial Bold" panose="020B0604020202020204" charset="0"/>
                <a:sym typeface="+mn-ea"/>
              </a:rPr>
              <a:t>ow this intention corresponds with students' perceptions during CBL course participation</a:t>
            </a:r>
            <a:endParaRPr lang="zh-CN" altLang="en-US" sz="2000" b="1" spc="300">
              <a:solidFill>
                <a:schemeClr val="accent1"/>
              </a:solidFill>
              <a:latin typeface="Arial Bold" panose="020B0604020202020204" charset="0"/>
              <a:ea typeface="微软雅黑" charset="-122"/>
              <a:cs typeface="Arial Bold" panose="020B0604020202020204" charset="0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54635" y="1524000"/>
            <a:ext cx="6096000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FF0066"/>
              </a:buClr>
              <a:buSzPct val="75000"/>
            </a:pPr>
            <a:r>
              <a:rPr lang="en-US" b="1" dirty="0">
                <a:sym typeface="+mn-ea"/>
              </a:rPr>
              <a:t> Goal of the study </a:t>
            </a:r>
            <a:endParaRPr lang="en-US" altLang="en-US"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4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Challenge-</a:t>
            </a:r>
            <a:r>
              <a:rPr lang="en-US" altLang="de-DE"/>
              <a:t>B</a:t>
            </a:r>
            <a:r>
              <a:rPr lang="de-DE" err="1"/>
              <a:t>ased</a:t>
            </a:r>
            <a:r>
              <a:rPr lang="de-DE"/>
              <a:t> </a:t>
            </a:r>
            <a:r>
              <a:rPr lang="en-US" altLang="de-DE"/>
              <a:t>L</a:t>
            </a:r>
            <a:r>
              <a:rPr lang="de-DE"/>
              <a:t>earning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46405" y="1975485"/>
            <a:ext cx="11070590" cy="41725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en-US" alt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“</a:t>
            </a:r>
            <a:r>
              <a:rPr 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learning</a:t>
            </a:r>
            <a:r>
              <a:rPr lang="de-DE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while</a:t>
            </a:r>
            <a:r>
              <a:rPr lang="de-DE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solving</a:t>
            </a:r>
            <a:r>
              <a:rPr lang="de-DE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 real-</a:t>
            </a:r>
            <a:r>
              <a:rPr 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world</a:t>
            </a:r>
            <a:r>
              <a:rPr lang="de-DE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challenges</a:t>
            </a:r>
            <a:r>
              <a:rPr lang="en-US" altLang="de-DE" sz="16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”</a:t>
            </a:r>
            <a:endParaRPr lang="de-DE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de-DE" sz="12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(Nicols et al., 2016, p. 6)</a:t>
            </a:r>
            <a:endParaRPr lang="de-DE" sz="12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lvl="0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endParaRPr lang="en-US" sz="800" dirty="0">
              <a:solidFill>
                <a:schemeClr val="bg1"/>
              </a:solidFill>
              <a:latin typeface="+mj-lt"/>
              <a:sym typeface="Arial" panose="020B0604020202020204" pitchFamily="34" charset="0"/>
            </a:endParaRPr>
          </a:p>
          <a:p>
            <a:pPr lvl="0"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“[...] where the learning takes places through the identification, analysis and design of a solution to a sociotechnical problem. The learning experience is typically multidisciplinary, takes place in an international context and aims to find a collaboratively developed solution, which is environmentally, socially and economically sustainable.”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en-US" sz="11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(Malmqvist, et al.,  2015, p. 4)</a:t>
            </a:r>
            <a:endParaRPr lang="en-GB" sz="1100" dirty="0">
              <a:solidFill>
                <a:schemeClr val="bg1"/>
              </a:solidFill>
              <a:latin typeface="+mj-lt"/>
              <a:sym typeface="Arial" panose="020B0604020202020204" pitchFamily="34" charset="0"/>
            </a:endParaRPr>
          </a:p>
          <a:p>
            <a:pPr lvl="0"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endParaRPr lang="en-GB" sz="800" dirty="0">
              <a:solidFill>
                <a:schemeClr val="bg1"/>
              </a:solidFill>
              <a:latin typeface="+mj-lt"/>
              <a:sym typeface="Arial" panose="020B0604020202020204" pitchFamily="34" charset="0"/>
            </a:endParaRPr>
          </a:p>
          <a:p>
            <a:pPr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“In CBL, student learning centers on an open ended, real-life challenge for which a community of external stakeholders (companies, governments, knowledge institutions and/or citizens) seeks a solution.”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lvl="0" algn="ctr" defTabSz="685800">
              <a:lnSpc>
                <a:spcPct val="150000"/>
              </a:lnSpc>
              <a:spcAft>
                <a:spcPts val="450"/>
              </a:spcAft>
              <a:buClr>
                <a:srgbClr val="484848">
                  <a:lumMod val="60000"/>
                  <a:lumOff val="40000"/>
                </a:srgbClr>
              </a:buClr>
              <a:defRPr/>
            </a:pPr>
            <a:r>
              <a:rPr lang="en-US" sz="12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(</a:t>
            </a:r>
            <a:r>
              <a:rPr lang="en-US" sz="1200" dirty="0" err="1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Bombaerts</a:t>
            </a:r>
            <a:r>
              <a:rPr lang="en-US" sz="1200" dirty="0">
                <a:solidFill>
                  <a:schemeClr val="bg1"/>
                </a:solidFill>
                <a:latin typeface="+mj-lt"/>
                <a:sym typeface="Arial" panose="020B0604020202020204" pitchFamily="34" charset="0"/>
              </a:rPr>
              <a:t> et al., 2021, p. 48)</a:t>
            </a:r>
            <a:endParaRPr lang="en-US" sz="1200" b="1" dirty="0">
              <a:solidFill>
                <a:schemeClr val="bg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34800" y="1550272"/>
            <a:ext cx="10871200" cy="2768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b="1">
                <a:solidFill>
                  <a:schemeClr val="accent1"/>
                </a:solidFill>
              </a:rPr>
              <a:t>CBL as an evolution of other constructivist educational concepts incorporating active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5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Implementation of CBL</a:t>
            </a:r>
          </a:p>
        </p:txBody>
      </p:sp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 flipV="1">
            <a:off x="5958700" y="3390639"/>
            <a:ext cx="0" cy="2996191"/>
          </a:xfrm>
          <a:prstGeom prst="line">
            <a:avLst/>
          </a:prstGeom>
          <a:ln w="57150">
            <a:solidFill>
              <a:srgbClr val="52B2A7"/>
            </a:solidFill>
          </a:ln>
        </p:spPr>
        <p:style>
          <a:lnRef idx="1">
            <a:srgbClr val="52B2A7"/>
          </a:lnRef>
          <a:fillRef idx="0">
            <a:srgbClr val="52B2A7"/>
          </a:fillRef>
          <a:effectRef idx="0">
            <a:srgbClr val="52B2A7"/>
          </a:effectRef>
          <a:fontRef idx="minor">
            <a:srgbClr val="595959"/>
          </a:fontRef>
        </p:style>
      </p:cxn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 flipV="1">
            <a:off x="6218561" y="2469932"/>
            <a:ext cx="0" cy="3916898"/>
          </a:xfrm>
          <a:prstGeom prst="line">
            <a:avLst/>
          </a:prstGeom>
          <a:ln w="57150">
            <a:solidFill>
              <a:srgbClr val="464E6C"/>
            </a:solidFill>
          </a:ln>
        </p:spPr>
        <p:style>
          <a:lnRef idx="1">
            <a:srgbClr val="52B2A7"/>
          </a:lnRef>
          <a:fillRef idx="0">
            <a:srgbClr val="52B2A7"/>
          </a:fillRef>
          <a:effectRef idx="0">
            <a:srgbClr val="52B2A7"/>
          </a:effectRef>
          <a:fontRef idx="minor">
            <a:srgbClr val="595959"/>
          </a:fontRef>
        </p:style>
      </p:cxnSp>
      <p:sp>
        <p:nvSpPr>
          <p:cNvPr id="13" name="等腰三角形 12"/>
          <p:cNvSpPr/>
          <p:nvPr>
            <p:custDataLst>
              <p:tags r:id="rId3"/>
            </p:custDataLst>
          </p:nvPr>
        </p:nvSpPr>
        <p:spPr>
          <a:xfrm rot="14640000">
            <a:off x="5516838" y="2301557"/>
            <a:ext cx="883236" cy="883236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15" name="等腰三角形 14"/>
          <p:cNvSpPr/>
          <p:nvPr>
            <p:custDataLst>
              <p:tags r:id="rId4"/>
            </p:custDataLst>
          </p:nvPr>
        </p:nvSpPr>
        <p:spPr>
          <a:xfrm rot="17640000">
            <a:off x="5285142" y="3271953"/>
            <a:ext cx="575685" cy="442835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17" name="等腰三角形 16"/>
          <p:cNvSpPr/>
          <p:nvPr>
            <p:custDataLst>
              <p:tags r:id="rId5"/>
            </p:custDataLst>
          </p:nvPr>
        </p:nvSpPr>
        <p:spPr>
          <a:xfrm rot="8280000" flipH="1">
            <a:off x="6463665" y="3429088"/>
            <a:ext cx="575685" cy="442835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20" name="等腰三角形 19"/>
          <p:cNvSpPr/>
          <p:nvPr>
            <p:custDataLst>
              <p:tags r:id="rId6"/>
            </p:custDataLst>
          </p:nvPr>
        </p:nvSpPr>
        <p:spPr>
          <a:xfrm rot="8280000" flipH="1">
            <a:off x="6004504" y="3826466"/>
            <a:ext cx="359621" cy="276407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21" name="等腰三角形 20"/>
          <p:cNvSpPr/>
          <p:nvPr>
            <p:custDataLst>
              <p:tags r:id="rId7"/>
            </p:custDataLst>
          </p:nvPr>
        </p:nvSpPr>
        <p:spPr>
          <a:xfrm rot="8280000" flipH="1">
            <a:off x="5446812" y="4232260"/>
            <a:ext cx="510477" cy="443321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22" name="等腰三角形 21"/>
          <p:cNvSpPr/>
          <p:nvPr>
            <p:custDataLst>
              <p:tags r:id="rId8"/>
            </p:custDataLst>
          </p:nvPr>
        </p:nvSpPr>
        <p:spPr>
          <a:xfrm rot="5040000" flipH="1">
            <a:off x="6620032" y="4210127"/>
            <a:ext cx="704156" cy="626782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9"/>
            </p:custDataLst>
          </p:nvPr>
        </p:nvCxnSpPr>
        <p:spPr>
          <a:xfrm flipV="1">
            <a:off x="5587886" y="5028641"/>
            <a:ext cx="0" cy="1358189"/>
          </a:xfrm>
          <a:prstGeom prst="line">
            <a:avLst/>
          </a:prstGeom>
          <a:ln w="57150">
            <a:solidFill>
              <a:srgbClr val="464E6C"/>
            </a:solidFill>
          </a:ln>
        </p:spPr>
        <p:style>
          <a:lnRef idx="1">
            <a:srgbClr val="52B2A7"/>
          </a:lnRef>
          <a:fillRef idx="0">
            <a:srgbClr val="52B2A7"/>
          </a:fillRef>
          <a:effectRef idx="0">
            <a:srgbClr val="52B2A7"/>
          </a:effectRef>
          <a:fontRef idx="minor">
            <a:srgbClr val="595959"/>
          </a:fontRef>
        </p:style>
      </p:cxnSp>
      <p:cxnSp>
        <p:nvCxnSpPr>
          <p:cNvPr id="24" name="直接连接符 23"/>
          <p:cNvCxnSpPr/>
          <p:nvPr>
            <p:custDataLst>
              <p:tags r:id="rId10"/>
            </p:custDataLst>
          </p:nvPr>
        </p:nvCxnSpPr>
        <p:spPr>
          <a:xfrm flipV="1">
            <a:off x="6548984" y="5432545"/>
            <a:ext cx="14599" cy="954285"/>
          </a:xfrm>
          <a:prstGeom prst="line">
            <a:avLst/>
          </a:prstGeom>
          <a:ln w="57150">
            <a:solidFill>
              <a:srgbClr val="52B2A7"/>
            </a:solidFill>
          </a:ln>
        </p:spPr>
        <p:style>
          <a:lnRef idx="1">
            <a:srgbClr val="52B2A7"/>
          </a:lnRef>
          <a:fillRef idx="0">
            <a:srgbClr val="52B2A7"/>
          </a:fillRef>
          <a:effectRef idx="0">
            <a:srgbClr val="52B2A7"/>
          </a:effectRef>
          <a:fontRef idx="minor">
            <a:srgbClr val="595959"/>
          </a:fontRef>
        </p:style>
      </p:cxnSp>
      <p:sp>
        <p:nvSpPr>
          <p:cNvPr id="25" name="等腰三角形 24"/>
          <p:cNvSpPr/>
          <p:nvPr>
            <p:custDataLst>
              <p:tags r:id="rId11"/>
            </p:custDataLst>
          </p:nvPr>
        </p:nvSpPr>
        <p:spPr>
          <a:xfrm rot="1440000" flipH="1">
            <a:off x="6031061" y="4145376"/>
            <a:ext cx="225797" cy="138690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26" name="等腰三角形 25"/>
          <p:cNvSpPr/>
          <p:nvPr>
            <p:custDataLst>
              <p:tags r:id="rId12"/>
            </p:custDataLst>
          </p:nvPr>
        </p:nvSpPr>
        <p:spPr>
          <a:xfrm rot="18660000" flipH="1">
            <a:off x="6383773" y="5129860"/>
            <a:ext cx="359621" cy="276407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37" name="TextBox 1210"/>
          <p:cNvSpPr/>
          <p:nvPr>
            <p:custDataLst>
              <p:tags r:id="rId13"/>
            </p:custDataLst>
          </p:nvPr>
        </p:nvSpPr>
        <p:spPr>
          <a:xfrm>
            <a:off x="7320587" y="2437237"/>
            <a:ext cx="2209308" cy="5835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l"/>
            <a:r>
              <a:rPr lang="en-US" sz="1600" dirty="0">
                <a:sym typeface="+mn-ea"/>
              </a:rPr>
              <a:t>Learning is key: </a:t>
            </a:r>
          </a:p>
          <a:p>
            <a:pPr marL="0" lvl="3" algn="l"/>
            <a:r>
              <a:rPr lang="en-US" sz="1600" dirty="0">
                <a:sym typeface="+mn-ea"/>
              </a:rPr>
              <a:t>Focus on the process</a:t>
            </a:r>
            <a:endParaRPr lang="en-US" altLang="zh-CN" sz="16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微软雅黑" charset="-122"/>
              <a:cs typeface="+mn-ea"/>
              <a:sym typeface="+mn-ea"/>
            </a:endParaRPr>
          </a:p>
        </p:txBody>
      </p:sp>
      <p:sp>
        <p:nvSpPr>
          <p:cNvPr id="39" name="TextBox 1210"/>
          <p:cNvSpPr/>
          <p:nvPr>
            <p:custDataLst>
              <p:tags r:id="rId14"/>
            </p:custDataLst>
          </p:nvPr>
        </p:nvSpPr>
        <p:spPr>
          <a:xfrm>
            <a:off x="7389081" y="3481590"/>
            <a:ext cx="2209308" cy="337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l"/>
            <a:r>
              <a:rPr lang="en-US" sz="1600" dirty="0">
                <a:sym typeface="+mn-ea"/>
              </a:rPr>
              <a:t>Further stakeholders</a:t>
            </a:r>
            <a:endParaRPr lang="en-US" altLang="zh-CN" sz="16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微软雅黑" charset="-122"/>
              <a:cs typeface="+mn-ea"/>
              <a:sym typeface="+mn-ea"/>
            </a:endParaRPr>
          </a:p>
        </p:txBody>
      </p:sp>
      <p:sp>
        <p:nvSpPr>
          <p:cNvPr id="42" name="TextBox 1210"/>
          <p:cNvSpPr/>
          <p:nvPr>
            <p:custDataLst>
              <p:tags r:id="rId15"/>
            </p:custDataLst>
          </p:nvPr>
        </p:nvSpPr>
        <p:spPr>
          <a:xfrm>
            <a:off x="2255836" y="3612011"/>
            <a:ext cx="2644101" cy="10763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r"/>
            <a:r>
              <a:rPr lang="en-US" sz="1600" dirty="0">
                <a:sym typeface="+mn-ea"/>
              </a:rPr>
              <a:t>Open-ended challenges </a:t>
            </a:r>
          </a:p>
          <a:p>
            <a:pPr marL="0" lvl="3" algn="r"/>
            <a:r>
              <a:rPr lang="en-US" sz="1600" dirty="0">
                <a:sym typeface="+mn-ea"/>
              </a:rPr>
              <a:t>(outcome is not pre-defined)</a:t>
            </a:r>
            <a:endParaRPr lang="en-US" sz="1600" dirty="0">
              <a:cs typeface="Arial" panose="020B0604020202020204"/>
            </a:endParaRPr>
          </a:p>
          <a:p>
            <a:pPr marL="0" lvl="3" algn="r"/>
            <a:endParaRPr lang="en-US" altLang="zh-CN" sz="16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微软雅黑" charset="-122"/>
              <a:cs typeface="Arial" panose="020B0604020202020204"/>
              <a:sym typeface="微软雅黑" charset="-122"/>
            </a:endParaRPr>
          </a:p>
        </p:txBody>
      </p:sp>
      <p:sp>
        <p:nvSpPr>
          <p:cNvPr id="44" name="TextBox 1210"/>
          <p:cNvSpPr/>
          <p:nvPr>
            <p:custDataLst>
              <p:tags r:id="rId16"/>
            </p:custDataLst>
          </p:nvPr>
        </p:nvSpPr>
        <p:spPr>
          <a:xfrm>
            <a:off x="1091206" y="2406428"/>
            <a:ext cx="3851422" cy="584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r"/>
            <a:r>
              <a:rPr lang="en-US" sz="1600" dirty="0">
                <a:solidFill>
                  <a:schemeClr val="bg1"/>
                </a:solidFill>
                <a:sym typeface="+mn-ea"/>
              </a:rPr>
              <a:t>Active </a:t>
            </a:r>
            <a:r>
              <a:rPr lang="en-US" sz="1600" dirty="0" smtClean="0">
                <a:solidFill>
                  <a:schemeClr val="bg1"/>
                </a:solidFill>
                <a:sym typeface="+mn-ea"/>
              </a:rPr>
              <a:t>&amp; </a:t>
            </a:r>
            <a:endParaRPr lang="en-US" sz="1600" dirty="0">
              <a:solidFill>
                <a:schemeClr val="bg1"/>
              </a:solidFill>
              <a:sym typeface="+mn-ea"/>
            </a:endParaRPr>
          </a:p>
          <a:p>
            <a:pPr marL="0" lvl="3" algn="r"/>
            <a:r>
              <a:rPr lang="en-US" sz="1600" dirty="0">
                <a:solidFill>
                  <a:schemeClr val="bg1"/>
                </a:solidFill>
                <a:sym typeface="+mn-ea"/>
              </a:rPr>
              <a:t>self-regulated </a:t>
            </a:r>
            <a:r>
              <a:rPr lang="en-US" sz="1600" dirty="0" smtClean="0">
                <a:solidFill>
                  <a:schemeClr val="bg1"/>
                </a:solidFill>
                <a:sym typeface="+mn-ea"/>
              </a:rPr>
              <a:t>learning</a:t>
            </a:r>
            <a:endParaRPr lang="en-US" sz="160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6" name="等腰三角形 45"/>
          <p:cNvSpPr/>
          <p:nvPr>
            <p:custDataLst>
              <p:tags r:id="rId17"/>
            </p:custDataLst>
          </p:nvPr>
        </p:nvSpPr>
        <p:spPr>
          <a:xfrm rot="13477214" flipH="1">
            <a:off x="6115019" y="5718974"/>
            <a:ext cx="510477" cy="443321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47" name="等腰三角形 46"/>
          <p:cNvSpPr/>
          <p:nvPr>
            <p:custDataLst>
              <p:tags r:id="rId18"/>
            </p:custDataLst>
          </p:nvPr>
        </p:nvSpPr>
        <p:spPr>
          <a:xfrm rot="1440000" flipH="1">
            <a:off x="5335592" y="2700625"/>
            <a:ext cx="225797" cy="138690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48" name="等腰三角形 47"/>
          <p:cNvSpPr/>
          <p:nvPr>
            <p:custDataLst>
              <p:tags r:id="rId19"/>
            </p:custDataLst>
          </p:nvPr>
        </p:nvSpPr>
        <p:spPr>
          <a:xfrm rot="8280000" flipH="1">
            <a:off x="5252759" y="3305047"/>
            <a:ext cx="120747" cy="92806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49" name="等腰三角形 48"/>
          <p:cNvSpPr/>
          <p:nvPr>
            <p:custDataLst>
              <p:tags r:id="rId20"/>
            </p:custDataLst>
          </p:nvPr>
        </p:nvSpPr>
        <p:spPr>
          <a:xfrm rot="8280000" flipH="1">
            <a:off x="6862978" y="3236137"/>
            <a:ext cx="120747" cy="92806"/>
          </a:xfrm>
          <a:prstGeom prst="triangle">
            <a:avLst/>
          </a:prstGeom>
          <a:solidFill>
            <a:srgbClr val="52B2A7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50" name="等腰三角形 49"/>
          <p:cNvSpPr/>
          <p:nvPr>
            <p:custDataLst>
              <p:tags r:id="rId21"/>
            </p:custDataLst>
          </p:nvPr>
        </p:nvSpPr>
        <p:spPr>
          <a:xfrm rot="7960725" flipH="1">
            <a:off x="5687889" y="4030396"/>
            <a:ext cx="110370" cy="67792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51" name="等腰三角形 50"/>
          <p:cNvSpPr/>
          <p:nvPr>
            <p:custDataLst>
              <p:tags r:id="rId22"/>
            </p:custDataLst>
          </p:nvPr>
        </p:nvSpPr>
        <p:spPr>
          <a:xfrm rot="13477214" flipH="1">
            <a:off x="5065924" y="4815568"/>
            <a:ext cx="510477" cy="443321"/>
          </a:xfrm>
          <a:prstGeom prst="triangle">
            <a:avLst/>
          </a:prstGeom>
          <a:solidFill>
            <a:srgbClr val="464E6C"/>
          </a:solidFill>
          <a:ln>
            <a:noFill/>
          </a:ln>
        </p:spPr>
        <p:style>
          <a:lnRef idx="2">
            <a:srgbClr val="52B2A7">
              <a:shade val="50000"/>
            </a:srgbClr>
          </a:lnRef>
          <a:fillRef idx="1">
            <a:srgbClr val="52B2A7"/>
          </a:fillRef>
          <a:effectRef idx="0">
            <a:srgbClr val="52B2A7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charset="0"/>
            </a:endParaRPr>
          </a:p>
        </p:txBody>
      </p:sp>
      <p:sp>
        <p:nvSpPr>
          <p:cNvPr id="55" name="TextBox 1210"/>
          <p:cNvSpPr/>
          <p:nvPr>
            <p:custDataLst>
              <p:tags r:id="rId23"/>
            </p:custDataLst>
          </p:nvPr>
        </p:nvSpPr>
        <p:spPr>
          <a:xfrm>
            <a:off x="1611220" y="4862531"/>
            <a:ext cx="3149022" cy="5835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r"/>
            <a:r>
              <a:rPr lang="en-US" sz="1600" dirty="0">
                <a:sym typeface="+mn-ea"/>
              </a:rPr>
              <a:t>Students define the specific problem themselves</a:t>
            </a:r>
            <a:endParaRPr lang="en-US" altLang="zh-CN" sz="16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微软雅黑" charset="-122"/>
              <a:cs typeface="+mn-ea"/>
              <a:sym typeface="+mn-ea"/>
            </a:endParaRPr>
          </a:p>
        </p:txBody>
      </p:sp>
      <p:sp>
        <p:nvSpPr>
          <p:cNvPr id="57" name="TextBox 1210"/>
          <p:cNvSpPr/>
          <p:nvPr>
            <p:custDataLst>
              <p:tags r:id="rId24"/>
            </p:custDataLst>
          </p:nvPr>
        </p:nvSpPr>
        <p:spPr>
          <a:xfrm>
            <a:off x="7389081" y="4473761"/>
            <a:ext cx="3983824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lvl="3" algn="l"/>
            <a:r>
              <a:rPr lang="en-US" sz="1600" dirty="0">
                <a:sym typeface="+mn-ea"/>
              </a:rPr>
              <a:t>Collaboration – integration and </a:t>
            </a:r>
          </a:p>
          <a:p>
            <a:pPr marL="0" lvl="3" algn="l"/>
            <a:r>
              <a:rPr lang="en-US" sz="1600" dirty="0">
                <a:sym typeface="+mn-ea"/>
              </a:rPr>
              <a:t>synthesis of perspectives </a:t>
            </a:r>
          </a:p>
          <a:p>
            <a:pPr marL="0" lvl="3" algn="l"/>
            <a:r>
              <a:rPr lang="en-US" sz="1600" dirty="0">
                <a:sym typeface="+mn-ea"/>
              </a:rPr>
              <a:t>(and disciplines if interdisciplinary CBL)</a:t>
            </a:r>
            <a:endParaRPr lang="en-US" altLang="zh-CN" sz="160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微软雅黑" charset="-122"/>
              <a:cs typeface="+mn-ea"/>
              <a:sym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34645" y="1508760"/>
            <a:ext cx="845121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b="1" dirty="0">
                <a:cs typeface="Arial" panose="020B0604020202020204"/>
                <a:sym typeface="+mn-ea"/>
              </a:rPr>
              <a:t>CBL can take many different forms but </a:t>
            </a:r>
            <a:r>
              <a:rPr lang="en-US" b="1" dirty="0" smtClean="0">
                <a:cs typeface="Arial" panose="020B0604020202020204"/>
                <a:sym typeface="+mn-ea"/>
              </a:rPr>
              <a:t>mostly </a:t>
            </a:r>
            <a:r>
              <a:rPr lang="en-US" b="1" dirty="0">
                <a:cs typeface="Arial" panose="020B0604020202020204"/>
                <a:sym typeface="+mn-ea"/>
              </a:rPr>
              <a:t>involves:</a:t>
            </a:r>
            <a:endParaRPr lang="en-US" altLang="en-US" b="1" dirty="0">
              <a:cs typeface="Arial" panose="020B0604020202020204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6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522095"/>
            <a:ext cx="11520170" cy="472059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chemeClr val="tx1"/>
                </a:solidFill>
              </a:rPr>
              <a:t>CBL implementation can vary considerably between contexts, depending on specific aims</a:t>
            </a:r>
            <a:endParaRPr lang="en-US" sz="1800" b="1" dirty="0">
              <a:solidFill>
                <a:schemeClr val="tx1"/>
              </a:solidFill>
              <a:cs typeface="Arial" panose="020B0604020202020204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Implementation </a:t>
            </a:r>
            <a:r>
              <a:rPr lang="de-DE" err="1"/>
              <a:t>of</a:t>
            </a:r>
            <a:r>
              <a:rPr lang="de-DE"/>
              <a:t> CBL</a:t>
            </a:r>
          </a:p>
        </p:txBody>
      </p:sp>
      <p:sp>
        <p:nvSpPr>
          <p:cNvPr id="60" name="矩形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624" y="3186508"/>
            <a:ext cx="2681469" cy="166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ym typeface="+mn-ea"/>
              </a:rPr>
              <a:t>CBL </a:t>
            </a:r>
            <a:r>
              <a:rPr lang="en-US" sz="1600" b="1" dirty="0" smtClean="0">
                <a:sym typeface="+mn-ea"/>
              </a:rPr>
              <a:t>implementation</a:t>
            </a:r>
            <a:endParaRPr lang="en-US" altLang="zh-CN" sz="1600" b="1" dirty="0">
              <a:solidFill>
                <a:srgbClr val="5F5F5F">
                  <a:lumMod val="75000"/>
                </a:srgbClr>
              </a:solidFill>
              <a:latin typeface="Arial" panose="020B0604020202020204" pitchFamily="34" charset="0"/>
              <a:ea typeface="微软雅黑" charset="-122"/>
              <a:cs typeface="+mn-ea"/>
              <a:sym typeface="+mn-ea"/>
            </a:endParaRPr>
          </a:p>
        </p:txBody>
      </p:sp>
      <p:sp>
        <p:nvSpPr>
          <p:cNvPr id="11" name="Freeform 39"/>
          <p:cNvSpPr/>
          <p:nvPr>
            <p:custDataLst>
              <p:tags r:id="rId2"/>
            </p:custDataLst>
          </p:nvPr>
        </p:nvSpPr>
        <p:spPr bwMode="auto">
          <a:xfrm>
            <a:off x="6368738" y="2609860"/>
            <a:ext cx="2185747" cy="1438026"/>
          </a:xfrm>
          <a:custGeom>
            <a:avLst/>
            <a:gdLst>
              <a:gd name="T0" fmla="*/ 0 w 518"/>
              <a:gd name="T1" fmla="*/ 0 h 351"/>
              <a:gd name="T2" fmla="*/ 518 w 518"/>
              <a:gd name="T3" fmla="*/ 340 h 3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51">
                <a:moveTo>
                  <a:pt x="0" y="0"/>
                </a:moveTo>
                <a:cubicBezTo>
                  <a:pt x="411" y="0"/>
                  <a:pt x="260" y="351"/>
                  <a:pt x="518" y="340"/>
                </a:cubicBezTo>
              </a:path>
            </a:pathLst>
          </a:custGeom>
          <a:noFill/>
          <a:ln w="14" cap="flat">
            <a:solidFill>
              <a:srgbClr val="018BE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62" name="矩形 61"/>
          <p:cNvSpPr/>
          <p:nvPr>
            <p:custDataLst>
              <p:tags r:id="rId3"/>
            </p:custDataLst>
          </p:nvPr>
        </p:nvSpPr>
        <p:spPr>
          <a:xfrm>
            <a:off x="687705" y="2313120"/>
            <a:ext cx="5680865" cy="7292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75000"/>
                  </a:schemeClr>
                </a:solidFill>
              </a14:hiddenFill>
            </a:ext>
          </a:ex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 anchorCtr="0">
            <a:normAutofit/>
          </a:bodyPr>
          <a:lstStyle/>
          <a:p>
            <a:pPr marL="179705" indent="-179705" algn="ctr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sym typeface="+mn-ea"/>
              </a:rPr>
              <a:t>Identify commonly agreed characteristics of CBL</a:t>
            </a:r>
          </a:p>
          <a:p>
            <a:pPr marL="179705" indent="-179705" algn="ctr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sym typeface="+mn-ea"/>
              </a:rPr>
              <a:t>(Gallagher &amp; Savage, 2020</a:t>
            </a:r>
            <a:r>
              <a:rPr lang="en-US" sz="1200" dirty="0">
                <a:sym typeface="+mn-ea"/>
              </a:rPr>
              <a:t>)</a:t>
            </a:r>
            <a:endParaRPr lang="zh-CN" altLang="en-US" sz="1200" dirty="0">
              <a:solidFill>
                <a:srgbClr val="FFFFFF"/>
              </a:solidFill>
              <a:latin typeface="Arial" panose="020B0604020202020204" pitchFamily="34" charset="0"/>
              <a:ea typeface="微软雅黑" charset="0"/>
              <a:sym typeface="Arial" panose="020B0604020202020204" pitchFamily="34" charset="0"/>
            </a:endParaRPr>
          </a:p>
        </p:txBody>
      </p:sp>
      <p:sp>
        <p:nvSpPr>
          <p:cNvPr id="14" name="Freeform 42"/>
          <p:cNvSpPr/>
          <p:nvPr>
            <p:custDataLst>
              <p:tags r:id="rId4"/>
            </p:custDataLst>
          </p:nvPr>
        </p:nvSpPr>
        <p:spPr bwMode="auto">
          <a:xfrm>
            <a:off x="6368738" y="3980030"/>
            <a:ext cx="2185747" cy="1541949"/>
          </a:xfrm>
          <a:custGeom>
            <a:avLst/>
            <a:gdLst>
              <a:gd name="T0" fmla="*/ 0 w 518"/>
              <a:gd name="T1" fmla="*/ 327 h 327"/>
              <a:gd name="T2" fmla="*/ 518 w 518"/>
              <a:gd name="T3" fmla="*/ 10 h 3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27">
                <a:moveTo>
                  <a:pt x="0" y="327"/>
                </a:moveTo>
                <a:cubicBezTo>
                  <a:pt x="411" y="327"/>
                  <a:pt x="260" y="0"/>
                  <a:pt x="518" y="10"/>
                </a:cubicBezTo>
              </a:path>
            </a:pathLst>
          </a:custGeom>
          <a:noFill/>
          <a:ln w="14" cap="flat">
            <a:solidFill>
              <a:srgbClr val="018BE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>
            <p:custDataLst>
              <p:tags r:id="rId5"/>
            </p:custDataLst>
          </p:nvPr>
        </p:nvSpPr>
        <p:spPr>
          <a:xfrm>
            <a:off x="688317" y="5055585"/>
            <a:ext cx="5680252" cy="728630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 anchorCtr="0">
            <a:normAutofit/>
          </a:bodyPr>
          <a:lstStyle/>
          <a:p>
            <a:pPr marL="179705" indent="-179705" algn="ctr">
              <a:lnSpc>
                <a:spcPct val="150000"/>
              </a:lnSpc>
            </a:pPr>
            <a:r>
              <a:rPr lang="en-US" sz="1600" dirty="0">
                <a:sym typeface="+mn-ea"/>
              </a:rPr>
              <a:t>CBL compass to capture variety of implementation</a:t>
            </a:r>
            <a:br>
              <a:rPr lang="en-US" sz="1600" dirty="0">
                <a:sym typeface="+mn-ea"/>
              </a:rPr>
            </a:br>
            <a:r>
              <a:rPr lang="en-US" sz="1200" dirty="0">
                <a:sym typeface="+mn-ea"/>
              </a:rPr>
              <a:t>(Van den </a:t>
            </a:r>
            <a:r>
              <a:rPr lang="en-US" sz="1200" dirty="0" err="1">
                <a:sym typeface="+mn-ea"/>
              </a:rPr>
              <a:t>Beemt</a:t>
            </a:r>
            <a:r>
              <a:rPr lang="en-US" sz="1200" dirty="0">
                <a:sym typeface="+mn-ea"/>
              </a:rPr>
              <a:t> et al., 2022)</a:t>
            </a:r>
            <a:endParaRPr lang="zh-CN" altLang="en-US" sz="1200" dirty="0">
              <a:solidFill>
                <a:srgbClr val="FFFFFF"/>
              </a:solidFill>
              <a:latin typeface="Arial" panose="020B0604020202020204" pitchFamily="34" charset="0"/>
              <a:ea typeface="微软雅黑" charset="0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688317" y="3630777"/>
            <a:ext cx="5680252" cy="728630"/>
          </a:xfrm>
          <a:prstGeom prst="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0" tIns="0" rIns="0" bIns="0" rtlCol="0" anchor="ctr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ym typeface="+mn-ea"/>
              </a:rPr>
              <a:t>Map research on CBL in HE and definitions of CBL</a:t>
            </a:r>
          </a:p>
          <a:p>
            <a:pPr algn="ctr">
              <a:lnSpc>
                <a:spcPct val="150000"/>
              </a:lnSpc>
            </a:pPr>
            <a:r>
              <a:rPr lang="en-US" sz="1200" dirty="0">
                <a:sym typeface="+mn-ea"/>
              </a:rPr>
              <a:t>(Leijon et al., 2021)</a:t>
            </a:r>
            <a:endParaRPr lang="zh-CN" altLang="en-US" sz="1200" dirty="0">
              <a:solidFill>
                <a:srgbClr val="FFFFFF"/>
              </a:solidFill>
              <a:latin typeface="Arial" panose="020B0604020202020204" pitchFamily="34" charset="0"/>
              <a:ea typeface="微软雅黑" charset="0"/>
              <a:sym typeface="Arial" panose="020B0604020202020204" pitchFamily="34" charset="0"/>
            </a:endParaRPr>
          </a:p>
        </p:txBody>
      </p:sp>
      <p:sp>
        <p:nvSpPr>
          <p:cNvPr id="23" name="Line 43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368738" y="4017528"/>
            <a:ext cx="2065273" cy="0"/>
          </a:xfrm>
          <a:prstGeom prst="line">
            <a:avLst/>
          </a:prstGeom>
          <a:noFill/>
          <a:ln w="14" cap="flat">
            <a:solidFill>
              <a:schemeClr val="accent2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1" name="Freeform 227"/>
          <p:cNvSpPr/>
          <p:nvPr>
            <p:custDataLst>
              <p:tags r:id="rId8"/>
            </p:custDataLst>
          </p:nvPr>
        </p:nvSpPr>
        <p:spPr bwMode="auto">
          <a:xfrm>
            <a:off x="8418771" y="3912171"/>
            <a:ext cx="275004" cy="210717"/>
          </a:xfrm>
          <a:custGeom>
            <a:avLst/>
            <a:gdLst>
              <a:gd name="T0" fmla="*/ 0 w 154"/>
              <a:gd name="T1" fmla="*/ 0 h 118"/>
              <a:gd name="T2" fmla="*/ 154 w 154"/>
              <a:gd name="T3" fmla="*/ 59 h 118"/>
              <a:gd name="T4" fmla="*/ 0 w 154"/>
              <a:gd name="T5" fmla="*/ 118 h 118"/>
              <a:gd name="T6" fmla="*/ 0 w 154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4" h="118">
                <a:moveTo>
                  <a:pt x="0" y="0"/>
                </a:moveTo>
                <a:lnTo>
                  <a:pt x="154" y="59"/>
                </a:lnTo>
                <a:lnTo>
                  <a:pt x="0" y="118"/>
                </a:lnTo>
                <a:lnTo>
                  <a:pt x="0" y="0"/>
                </a:lnTo>
                <a:close/>
              </a:path>
            </a:pathLst>
          </a:custGeom>
          <a:solidFill>
            <a:srgbClr val="018BE9">
              <a:lumMod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47500" lnSpcReduction="20000"/>
          </a:bodyPr>
          <a:lstStyle/>
          <a:p>
            <a:endParaRPr lang="zh-CN" altLang="en-US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0" t="4098" r="33563" b="15516"/>
          <a:stretch>
            <a:fillRect/>
          </a:stretch>
        </p:blipFill>
        <p:spPr>
          <a:xfrm>
            <a:off x="59055" y="1842135"/>
            <a:ext cx="4009390" cy="4774565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5" t="15534" r="31973" b="16815"/>
          <a:stretch>
            <a:fillRect/>
          </a:stretch>
        </p:blipFill>
        <p:spPr>
          <a:xfrm>
            <a:off x="3848735" y="2655570"/>
            <a:ext cx="4300855" cy="4062095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7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Implementation </a:t>
            </a:r>
            <a:r>
              <a:rPr lang="de-DE" err="1"/>
              <a:t>of</a:t>
            </a:r>
            <a:r>
              <a:rPr lang="de-DE"/>
              <a:t> CBL</a:t>
            </a:r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7" t="17361" r="33501" b="15054"/>
          <a:stretch>
            <a:fillRect/>
          </a:stretch>
        </p:blipFill>
        <p:spPr>
          <a:xfrm>
            <a:off x="7724775" y="2628265"/>
            <a:ext cx="4097655" cy="398843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9372600" y="6339801"/>
            <a:ext cx="381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Van den Beemt et al., 2020, 2021</a:t>
            </a:r>
          </a:p>
        </p:txBody>
      </p:sp>
      <p:sp>
        <p:nvSpPr>
          <p:cNvPr id="13" name="Inhaltsplatzhalter 4"/>
          <p:cNvSpPr>
            <a:spLocks noGrp="1"/>
          </p:cNvSpPr>
          <p:nvPr/>
        </p:nvSpPr>
        <p:spPr>
          <a:xfrm>
            <a:off x="334645" y="1365885"/>
            <a:ext cx="11520170" cy="12763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70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4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53975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72009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89979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800" b="1" dirty="0">
                <a:solidFill>
                  <a:schemeClr val="tx1"/>
                </a:solidFill>
              </a:rPr>
              <a:t>CBL compass </a:t>
            </a:r>
            <a:r>
              <a:rPr lang="en-US" sz="1200" dirty="0">
                <a:solidFill>
                  <a:schemeClr val="tx1"/>
                </a:solidFill>
              </a:rPr>
              <a:t>(Van de </a:t>
            </a:r>
            <a:r>
              <a:rPr lang="en-US" sz="1200" dirty="0" err="1">
                <a:solidFill>
                  <a:schemeClr val="tx1"/>
                </a:solidFill>
              </a:rPr>
              <a:t>Beemt</a:t>
            </a:r>
            <a:r>
              <a:rPr lang="en-US" sz="1200" dirty="0">
                <a:solidFill>
                  <a:schemeClr val="tx1"/>
                </a:solidFill>
              </a:rPr>
              <a:t> et al., 2022)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Three categories with specific dimensions: Vision of CBL, learning and teaching, support. </a:t>
            </a:r>
            <a:endParaRPr lang="en-US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Each of these dimensions can be described by a number of indicators that can be scored for a course.</a:t>
            </a:r>
            <a:endParaRPr lang="en-US" dirty="0"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8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434465"/>
            <a:ext cx="11151235" cy="498030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Clr>
                <a:srgbClr val="484848">
                  <a:lumMod val="60000"/>
                  <a:lumOff val="40000"/>
                </a:srgbClr>
              </a:buClr>
              <a:buNone/>
            </a:pPr>
            <a:endParaRPr lang="en-US" sz="3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Teachers and students can differ in their perceptions of the same learning environment </a:t>
            </a:r>
            <a:r>
              <a:rPr lang="en-US" sz="1200" dirty="0"/>
              <a:t>(Den Brok et al. 2006)</a:t>
            </a:r>
            <a:endParaRPr lang="en-US" sz="12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Limited knowledge of teachers about perspectives of their students </a:t>
            </a:r>
            <a:r>
              <a:rPr lang="en-US" sz="1200" dirty="0"/>
              <a:t>(Doppelt 2004; Watkins 2004)</a:t>
            </a:r>
            <a:endParaRPr lang="en-US" sz="12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Congruence between teachers’ and students’ perceptions of a learning environment is central for an optimal teaching-learning process.” </a:t>
            </a:r>
            <a:r>
              <a:rPr lang="en-US" sz="1200" dirty="0"/>
              <a:t>(</a:t>
            </a:r>
            <a:r>
              <a:rPr lang="en-US" sz="1200" dirty="0" err="1"/>
              <a:t>Königs</a:t>
            </a:r>
            <a:r>
              <a:rPr lang="en-US" sz="1200" dirty="0"/>
              <a:t> et al., 2014) </a:t>
            </a:r>
            <a:endParaRPr lang="en-US" dirty="0">
              <a:cs typeface="Arial" panose="020B0604020202020204"/>
            </a:endParaRPr>
          </a:p>
          <a:p>
            <a:pPr marL="0" lvl="1" indent="0" fontAlgn="auto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b="1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  <a:sym typeface="Wingdings" panose="05000000000000000000" pitchFamily="2" charset="2"/>
              </a:rPr>
              <a:t> Incongruence in perception = friction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Vermunt and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Verloop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1999)</a:t>
            </a: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tx1"/>
                </a:solidFill>
              </a:rPr>
              <a:t>Consequences of friction</a:t>
            </a:r>
            <a:r>
              <a:rPr lang="en-US" b="1" dirty="0"/>
              <a:t> </a:t>
            </a:r>
            <a:r>
              <a:rPr lang="en-US" dirty="0"/>
              <a:t>according to </a:t>
            </a:r>
            <a:r>
              <a:rPr lang="en-US" dirty="0" err="1"/>
              <a:t>Königs</a:t>
            </a:r>
            <a:r>
              <a:rPr lang="en-US" dirty="0"/>
              <a:t> et al. (2014):</a:t>
            </a:r>
            <a:endParaRPr lang="en-US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Incongruent behavior not directed to the some goals </a:t>
            </a:r>
            <a:r>
              <a:rPr lang="en-US" dirty="0">
                <a:sym typeface="Wingdings" panose="05000000000000000000" pitchFamily="2" charset="2"/>
              </a:rPr>
              <a:t> effectiveness of teaching </a:t>
            </a:r>
            <a:r>
              <a:rPr lang="en-US" sz="1200" dirty="0">
                <a:sym typeface="Wingdings" panose="05000000000000000000" pitchFamily="2" charset="2"/>
              </a:rPr>
              <a:t>(</a:t>
            </a:r>
            <a:r>
              <a:rPr lang="en-US" sz="1200" dirty="0"/>
              <a:t>Vermetten et al. 2002)</a:t>
            </a:r>
            <a:endParaRPr lang="en-US" sz="12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" dirty="0">
              <a:cs typeface="Arial" panose="020B0604020202020204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Negative effect on student self-efficacy, intrinsic interest, commitment, and productivity </a:t>
            </a:r>
            <a:r>
              <a:rPr lang="en-US" sz="1200" dirty="0"/>
              <a:t>(Eccles et al. 1993; Renzulli and Dai 2001; Seidel 2006). </a:t>
            </a:r>
            <a:endParaRPr lang="en-US" sz="1200" dirty="0">
              <a:cs typeface="Arial" panose="020B0604020202020204"/>
            </a:endParaRPr>
          </a:p>
          <a:p>
            <a:pPr marL="179705" indent="-179705">
              <a:lnSpc>
                <a:spcPct val="150000"/>
              </a:lnSpc>
            </a:pPr>
            <a:endParaRPr lang="en-US" sz="1200" dirty="0">
              <a:cs typeface="Arial" panose="020B0604020202020204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Convergence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F</a:t>
            </a:r>
            <a:r>
              <a:rPr lang="de-DE" err="1"/>
              <a:t>rictions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9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411605"/>
            <a:ext cx="11520170" cy="1139190"/>
          </a:xfrm>
        </p:spPr>
        <p:txBody>
          <a:bodyPr anchor="t" anchorCtr="0"/>
          <a:lstStyle/>
          <a:p>
            <a:pPr marL="0" indent="0">
              <a:lnSpc>
                <a:spcPct val="150000"/>
              </a:lnSpc>
              <a:buNone/>
            </a:pPr>
            <a:r>
              <a:rPr lang="en-US" b="1"/>
              <a:t>Goal of the study</a:t>
            </a:r>
            <a:r>
              <a:rPr lang="en-US"/>
              <a:t>: Describe how teachers intent to implement CBL at four European universities and how this intention corresponds with students' perceptions during CBL course participation.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>
                <a:sym typeface="+mn-ea"/>
              </a:rPr>
              <a:t>Research Questions:</a:t>
            </a:r>
            <a:endParaRPr lang="en-US" alt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Research </a:t>
            </a:r>
            <a:r>
              <a:rPr lang="en-US" altLang="de-DE"/>
              <a:t>Q</a:t>
            </a:r>
            <a:r>
              <a:rPr lang="de-DE" err="1"/>
              <a:t>uestions</a:t>
            </a:r>
            <a:endParaRPr lang="de-DE"/>
          </a:p>
        </p:txBody>
      </p:sp>
      <p:sp>
        <p:nvSpPr>
          <p:cNvPr id="77" name="Oval 1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448765" y="4032004"/>
            <a:ext cx="146795" cy="146795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endParaRPr lang="id-ID"/>
          </a:p>
        </p:txBody>
      </p:sp>
      <p:sp>
        <p:nvSpPr>
          <p:cNvPr id="78" name="TextBox 17"/>
          <p:cNvSpPr txBox="1"/>
          <p:nvPr>
            <p:custDataLst>
              <p:tags r:id="rId2"/>
            </p:custDataLst>
          </p:nvPr>
        </p:nvSpPr>
        <p:spPr>
          <a:xfrm>
            <a:off x="4667884" y="2654935"/>
            <a:ext cx="6414853" cy="565785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Autofit/>
          </a:bodyPr>
          <a:lstStyle/>
          <a:p>
            <a:pPr marL="0" lvl="2" algn="l">
              <a:lnSpc>
                <a:spcPct val="150000"/>
              </a:lnSpc>
            </a:pPr>
            <a:r>
              <a:rPr lang="en-US" sz="1600" dirty="0">
                <a:sym typeface="+mn-ea"/>
              </a:rPr>
              <a:t>1:  How do teachers (intend to) implement the CBL courses?</a:t>
            </a:r>
            <a:endParaRPr lang="en-US" altLang="id-ID" sz="1600" b="1" dirty="0">
              <a:latin typeface="Arial" panose="020B0604020202020204" pitchFamily="34" charset="0"/>
              <a:ea typeface="+mn-ea"/>
              <a:cs typeface="+mn-ea"/>
              <a:sym typeface="+mn-ea"/>
            </a:endParaRPr>
          </a:p>
        </p:txBody>
      </p:sp>
      <p:sp>
        <p:nvSpPr>
          <p:cNvPr id="80" name="Oval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48750" y="5102231"/>
            <a:ext cx="146795" cy="146795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endParaRPr lang="id-ID"/>
          </a:p>
        </p:txBody>
      </p:sp>
      <p:sp>
        <p:nvSpPr>
          <p:cNvPr id="81" name="TextBox 17"/>
          <p:cNvSpPr txBox="1"/>
          <p:nvPr>
            <p:custDataLst>
              <p:tags r:id="rId4"/>
            </p:custDataLst>
          </p:nvPr>
        </p:nvSpPr>
        <p:spPr>
          <a:xfrm>
            <a:off x="4667885" y="3597910"/>
            <a:ext cx="6579870" cy="908685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Autofit/>
          </a:bodyPr>
          <a:lstStyle/>
          <a:p>
            <a:pPr marL="0" lvl="2" algn="l">
              <a:lnSpc>
                <a:spcPct val="150000"/>
              </a:lnSpc>
            </a:pPr>
            <a:r>
              <a:rPr lang="en-US" sz="1600" dirty="0">
                <a:sym typeface="+mn-ea"/>
              </a:rPr>
              <a:t>2: How do students perceive the implementation of the CBL courses?</a:t>
            </a:r>
            <a:endParaRPr lang="en-US" sz="1600" b="1" dirty="0">
              <a:latin typeface="Arial" panose="020B0604020202020204" pitchFamily="34" charset="0"/>
              <a:ea typeface="+mn-ea"/>
              <a:cs typeface="+mn-ea"/>
              <a:sym typeface="+mn-ea"/>
            </a:endParaRPr>
          </a:p>
        </p:txBody>
      </p:sp>
      <p:sp>
        <p:nvSpPr>
          <p:cNvPr id="83" name="Oval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48888" y="2931044"/>
            <a:ext cx="146795" cy="146795"/>
          </a:xfrm>
          <a:prstGeom prst="ellipse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endParaRPr lang="id-ID"/>
          </a:p>
        </p:txBody>
      </p:sp>
      <p:sp>
        <p:nvSpPr>
          <p:cNvPr id="84" name="TextBox 17"/>
          <p:cNvSpPr txBox="1"/>
          <p:nvPr>
            <p:custDataLst>
              <p:tags r:id="rId6"/>
            </p:custDataLst>
          </p:nvPr>
        </p:nvSpPr>
        <p:spPr>
          <a:xfrm>
            <a:off x="4667884" y="4937444"/>
            <a:ext cx="6186805" cy="46333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lvl="2" indent="0" fontAlgn="auto">
              <a:lnSpc>
                <a:spcPct val="150000"/>
              </a:lnSpc>
              <a:buFont typeface="+mj-lt"/>
              <a:buNone/>
            </a:pPr>
            <a:r>
              <a:rPr lang="en-US" sz="1600" dirty="0">
                <a:sym typeface="+mn-ea"/>
              </a:rPr>
              <a:t>3: Do students </a:t>
            </a:r>
            <a:r>
              <a:rPr lang="en-US" sz="1600" dirty="0">
                <a:sym typeface="+mn-ea"/>
              </a:rPr>
              <a:t>view differ </a:t>
            </a:r>
            <a:r>
              <a:rPr lang="en-US" sz="1600" dirty="0">
                <a:sym typeface="+mn-ea"/>
              </a:rPr>
              <a:t>from teachers’ intentions? </a:t>
            </a:r>
            <a:endParaRPr lang="de-DE" sz="1600" dirty="0"/>
          </a:p>
        </p:txBody>
      </p:sp>
      <p:sp>
        <p:nvSpPr>
          <p:cNvPr id="87" name="Rectangle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39132" y="5831912"/>
            <a:ext cx="695427" cy="668884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8" name="Freeform 14"/>
          <p:cNvSpPr/>
          <p:nvPr>
            <p:custDataLst>
              <p:tags r:id="rId8"/>
            </p:custDataLst>
          </p:nvPr>
        </p:nvSpPr>
        <p:spPr bwMode="auto">
          <a:xfrm>
            <a:off x="2139132" y="3774827"/>
            <a:ext cx="1749187" cy="1799618"/>
          </a:xfrm>
          <a:custGeom>
            <a:avLst/>
            <a:gdLst>
              <a:gd name="T0" fmla="*/ 1067 w 1319"/>
              <a:gd name="T1" fmla="*/ 139 h 1356"/>
              <a:gd name="T2" fmla="*/ 1037 w 1319"/>
              <a:gd name="T3" fmla="*/ 141 h 1356"/>
              <a:gd name="T4" fmla="*/ 1008 w 1319"/>
              <a:gd name="T5" fmla="*/ 133 h 1356"/>
              <a:gd name="T6" fmla="*/ 987 w 1319"/>
              <a:gd name="T7" fmla="*/ 121 h 1356"/>
              <a:gd name="T8" fmla="*/ 967 w 1319"/>
              <a:gd name="T9" fmla="*/ 100 h 1356"/>
              <a:gd name="T10" fmla="*/ 949 w 1319"/>
              <a:gd name="T11" fmla="*/ 70 h 1356"/>
              <a:gd name="T12" fmla="*/ 758 w 1319"/>
              <a:gd name="T13" fmla="*/ 76 h 1356"/>
              <a:gd name="T14" fmla="*/ 748 w 1319"/>
              <a:gd name="T15" fmla="*/ 105 h 1356"/>
              <a:gd name="T16" fmla="*/ 742 w 1319"/>
              <a:gd name="T17" fmla="*/ 123 h 1356"/>
              <a:gd name="T18" fmla="*/ 727 w 1319"/>
              <a:gd name="T19" fmla="*/ 158 h 1356"/>
              <a:gd name="T20" fmla="*/ 709 w 1319"/>
              <a:gd name="T21" fmla="*/ 186 h 1356"/>
              <a:gd name="T22" fmla="*/ 674 w 1319"/>
              <a:gd name="T23" fmla="*/ 227 h 1356"/>
              <a:gd name="T24" fmla="*/ 647 w 1319"/>
              <a:gd name="T25" fmla="*/ 254 h 1356"/>
              <a:gd name="T26" fmla="*/ 406 w 1319"/>
              <a:gd name="T27" fmla="*/ 463 h 1356"/>
              <a:gd name="T28" fmla="*/ 303 w 1319"/>
              <a:gd name="T29" fmla="*/ 549 h 1356"/>
              <a:gd name="T30" fmla="*/ 240 w 1319"/>
              <a:gd name="T31" fmla="*/ 605 h 1356"/>
              <a:gd name="T32" fmla="*/ 160 w 1319"/>
              <a:gd name="T33" fmla="*/ 697 h 1356"/>
              <a:gd name="T34" fmla="*/ 119 w 1319"/>
              <a:gd name="T35" fmla="*/ 754 h 1356"/>
              <a:gd name="T36" fmla="*/ 82 w 1319"/>
              <a:gd name="T37" fmla="*/ 816 h 1356"/>
              <a:gd name="T38" fmla="*/ 51 w 1319"/>
              <a:gd name="T39" fmla="*/ 883 h 1356"/>
              <a:gd name="T40" fmla="*/ 45 w 1319"/>
              <a:gd name="T41" fmla="*/ 896 h 1356"/>
              <a:gd name="T42" fmla="*/ 33 w 1319"/>
              <a:gd name="T43" fmla="*/ 941 h 1356"/>
              <a:gd name="T44" fmla="*/ 16 w 1319"/>
              <a:gd name="T45" fmla="*/ 1025 h 1356"/>
              <a:gd name="T46" fmla="*/ 2 w 1319"/>
              <a:gd name="T47" fmla="*/ 1156 h 1356"/>
              <a:gd name="T48" fmla="*/ 0 w 1319"/>
              <a:gd name="T49" fmla="*/ 1230 h 1356"/>
              <a:gd name="T50" fmla="*/ 0 w 1319"/>
              <a:gd name="T51" fmla="*/ 1356 h 1356"/>
              <a:gd name="T52" fmla="*/ 510 w 1319"/>
              <a:gd name="T53" fmla="*/ 1356 h 1356"/>
              <a:gd name="T54" fmla="*/ 510 w 1319"/>
              <a:gd name="T55" fmla="*/ 1268 h 1356"/>
              <a:gd name="T56" fmla="*/ 516 w 1319"/>
              <a:gd name="T57" fmla="*/ 1184 h 1356"/>
              <a:gd name="T58" fmla="*/ 528 w 1319"/>
              <a:gd name="T59" fmla="*/ 1094 h 1356"/>
              <a:gd name="T60" fmla="*/ 531 w 1319"/>
              <a:gd name="T61" fmla="*/ 1078 h 1356"/>
              <a:gd name="T62" fmla="*/ 549 w 1319"/>
              <a:gd name="T63" fmla="*/ 1033 h 1356"/>
              <a:gd name="T64" fmla="*/ 574 w 1319"/>
              <a:gd name="T65" fmla="*/ 990 h 1356"/>
              <a:gd name="T66" fmla="*/ 590 w 1319"/>
              <a:gd name="T67" fmla="*/ 971 h 1356"/>
              <a:gd name="T68" fmla="*/ 629 w 1319"/>
              <a:gd name="T69" fmla="*/ 926 h 1356"/>
              <a:gd name="T70" fmla="*/ 664 w 1319"/>
              <a:gd name="T71" fmla="*/ 891 h 1356"/>
              <a:gd name="T72" fmla="*/ 737 w 1319"/>
              <a:gd name="T73" fmla="*/ 822 h 1356"/>
              <a:gd name="T74" fmla="*/ 770 w 1319"/>
              <a:gd name="T75" fmla="*/ 799 h 1356"/>
              <a:gd name="T76" fmla="*/ 904 w 1319"/>
              <a:gd name="T77" fmla="*/ 684 h 1356"/>
              <a:gd name="T78" fmla="*/ 1026 w 1319"/>
              <a:gd name="T79" fmla="*/ 568 h 1356"/>
              <a:gd name="T80" fmla="*/ 1110 w 1319"/>
              <a:gd name="T81" fmla="*/ 484 h 1356"/>
              <a:gd name="T82" fmla="*/ 1182 w 1319"/>
              <a:gd name="T83" fmla="*/ 396 h 1356"/>
              <a:gd name="T84" fmla="*/ 1235 w 1319"/>
              <a:gd name="T85" fmla="*/ 316 h 1356"/>
              <a:gd name="T86" fmla="*/ 1252 w 1319"/>
              <a:gd name="T87" fmla="*/ 279 h 1356"/>
              <a:gd name="T88" fmla="*/ 1262 w 1319"/>
              <a:gd name="T89" fmla="*/ 260 h 1356"/>
              <a:gd name="T90" fmla="*/ 1283 w 1319"/>
              <a:gd name="T91" fmla="*/ 203 h 1356"/>
              <a:gd name="T92" fmla="*/ 1307 w 1319"/>
              <a:gd name="T93" fmla="*/ 115 h 1356"/>
              <a:gd name="T94" fmla="*/ 1317 w 1319"/>
              <a:gd name="T95" fmla="*/ 31 h 1356"/>
              <a:gd name="T96" fmla="*/ 1160 w 1319"/>
              <a:gd name="T97" fmla="*/ 23 h 1356"/>
              <a:gd name="T98" fmla="*/ 1160 w 1319"/>
              <a:gd name="T99" fmla="*/ 37 h 1356"/>
              <a:gd name="T100" fmla="*/ 1153 w 1319"/>
              <a:gd name="T101" fmla="*/ 72 h 1356"/>
              <a:gd name="T102" fmla="*/ 1141 w 1319"/>
              <a:gd name="T103" fmla="*/ 92 h 1356"/>
              <a:gd name="T104" fmla="*/ 1125 w 1319"/>
              <a:gd name="T105" fmla="*/ 109 h 1356"/>
              <a:gd name="T106" fmla="*/ 1100 w 1319"/>
              <a:gd name="T107" fmla="*/ 127 h 1356"/>
              <a:gd name="T108" fmla="*/ 1067 w 1319"/>
              <a:gd name="T109" fmla="*/ 139 h 1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19" h="1356">
                <a:moveTo>
                  <a:pt x="1067" y="139"/>
                </a:moveTo>
                <a:lnTo>
                  <a:pt x="1067" y="139"/>
                </a:lnTo>
                <a:lnTo>
                  <a:pt x="1051" y="141"/>
                </a:lnTo>
                <a:lnTo>
                  <a:pt x="1037" y="141"/>
                </a:lnTo>
                <a:lnTo>
                  <a:pt x="1018" y="137"/>
                </a:lnTo>
                <a:lnTo>
                  <a:pt x="1008" y="133"/>
                </a:lnTo>
                <a:lnTo>
                  <a:pt x="998" y="127"/>
                </a:lnTo>
                <a:lnTo>
                  <a:pt x="987" y="121"/>
                </a:lnTo>
                <a:lnTo>
                  <a:pt x="977" y="111"/>
                </a:lnTo>
                <a:lnTo>
                  <a:pt x="967" y="100"/>
                </a:lnTo>
                <a:lnTo>
                  <a:pt x="957" y="86"/>
                </a:lnTo>
                <a:lnTo>
                  <a:pt x="949" y="70"/>
                </a:lnTo>
                <a:lnTo>
                  <a:pt x="942" y="51"/>
                </a:lnTo>
                <a:lnTo>
                  <a:pt x="758" y="76"/>
                </a:lnTo>
                <a:lnTo>
                  <a:pt x="758" y="76"/>
                </a:lnTo>
                <a:lnTo>
                  <a:pt x="748" y="105"/>
                </a:lnTo>
                <a:lnTo>
                  <a:pt x="748" y="105"/>
                </a:lnTo>
                <a:lnTo>
                  <a:pt x="742" y="123"/>
                </a:lnTo>
                <a:lnTo>
                  <a:pt x="737" y="139"/>
                </a:lnTo>
                <a:lnTo>
                  <a:pt x="727" y="158"/>
                </a:lnTo>
                <a:lnTo>
                  <a:pt x="727" y="158"/>
                </a:lnTo>
                <a:lnTo>
                  <a:pt x="709" y="186"/>
                </a:lnTo>
                <a:lnTo>
                  <a:pt x="694" y="207"/>
                </a:lnTo>
                <a:lnTo>
                  <a:pt x="674" y="227"/>
                </a:lnTo>
                <a:lnTo>
                  <a:pt x="647" y="254"/>
                </a:lnTo>
                <a:lnTo>
                  <a:pt x="647" y="254"/>
                </a:lnTo>
                <a:lnTo>
                  <a:pt x="520" y="365"/>
                </a:lnTo>
                <a:lnTo>
                  <a:pt x="406" y="463"/>
                </a:lnTo>
                <a:lnTo>
                  <a:pt x="303" y="549"/>
                </a:lnTo>
                <a:lnTo>
                  <a:pt x="303" y="549"/>
                </a:lnTo>
                <a:lnTo>
                  <a:pt x="274" y="576"/>
                </a:lnTo>
                <a:lnTo>
                  <a:pt x="240" y="605"/>
                </a:lnTo>
                <a:lnTo>
                  <a:pt x="203" y="646"/>
                </a:lnTo>
                <a:lnTo>
                  <a:pt x="160" y="697"/>
                </a:lnTo>
                <a:lnTo>
                  <a:pt x="139" y="725"/>
                </a:lnTo>
                <a:lnTo>
                  <a:pt x="119" y="754"/>
                </a:lnTo>
                <a:lnTo>
                  <a:pt x="100" y="785"/>
                </a:lnTo>
                <a:lnTo>
                  <a:pt x="82" y="816"/>
                </a:lnTo>
                <a:lnTo>
                  <a:pt x="65" y="850"/>
                </a:lnTo>
                <a:lnTo>
                  <a:pt x="51" y="883"/>
                </a:lnTo>
                <a:lnTo>
                  <a:pt x="51" y="883"/>
                </a:lnTo>
                <a:lnTo>
                  <a:pt x="45" y="896"/>
                </a:lnTo>
                <a:lnTo>
                  <a:pt x="39" y="914"/>
                </a:lnTo>
                <a:lnTo>
                  <a:pt x="33" y="941"/>
                </a:lnTo>
                <a:lnTo>
                  <a:pt x="24" y="979"/>
                </a:lnTo>
                <a:lnTo>
                  <a:pt x="16" y="1025"/>
                </a:lnTo>
                <a:lnTo>
                  <a:pt x="8" y="1084"/>
                </a:lnTo>
                <a:lnTo>
                  <a:pt x="2" y="1156"/>
                </a:lnTo>
                <a:lnTo>
                  <a:pt x="2" y="1156"/>
                </a:lnTo>
                <a:lnTo>
                  <a:pt x="0" y="1230"/>
                </a:lnTo>
                <a:lnTo>
                  <a:pt x="0" y="1295"/>
                </a:lnTo>
                <a:lnTo>
                  <a:pt x="0" y="1356"/>
                </a:lnTo>
                <a:lnTo>
                  <a:pt x="510" y="1356"/>
                </a:lnTo>
                <a:lnTo>
                  <a:pt x="510" y="1356"/>
                </a:lnTo>
                <a:lnTo>
                  <a:pt x="510" y="1330"/>
                </a:lnTo>
                <a:lnTo>
                  <a:pt x="510" y="1268"/>
                </a:lnTo>
                <a:lnTo>
                  <a:pt x="512" y="1227"/>
                </a:lnTo>
                <a:lnTo>
                  <a:pt x="516" y="1184"/>
                </a:lnTo>
                <a:lnTo>
                  <a:pt x="522" y="1139"/>
                </a:lnTo>
                <a:lnTo>
                  <a:pt x="528" y="1094"/>
                </a:lnTo>
                <a:lnTo>
                  <a:pt x="528" y="1094"/>
                </a:lnTo>
                <a:lnTo>
                  <a:pt x="531" y="1078"/>
                </a:lnTo>
                <a:lnTo>
                  <a:pt x="537" y="1063"/>
                </a:lnTo>
                <a:lnTo>
                  <a:pt x="549" y="1033"/>
                </a:lnTo>
                <a:lnTo>
                  <a:pt x="563" y="1010"/>
                </a:lnTo>
                <a:lnTo>
                  <a:pt x="574" y="990"/>
                </a:lnTo>
                <a:lnTo>
                  <a:pt x="574" y="990"/>
                </a:lnTo>
                <a:lnTo>
                  <a:pt x="590" y="971"/>
                </a:lnTo>
                <a:lnTo>
                  <a:pt x="608" y="949"/>
                </a:lnTo>
                <a:lnTo>
                  <a:pt x="629" y="926"/>
                </a:lnTo>
                <a:lnTo>
                  <a:pt x="629" y="926"/>
                </a:lnTo>
                <a:lnTo>
                  <a:pt x="664" y="891"/>
                </a:lnTo>
                <a:lnTo>
                  <a:pt x="701" y="855"/>
                </a:lnTo>
                <a:lnTo>
                  <a:pt x="737" y="822"/>
                </a:lnTo>
                <a:lnTo>
                  <a:pt x="770" y="799"/>
                </a:lnTo>
                <a:lnTo>
                  <a:pt x="770" y="799"/>
                </a:lnTo>
                <a:lnTo>
                  <a:pt x="836" y="744"/>
                </a:lnTo>
                <a:lnTo>
                  <a:pt x="904" y="684"/>
                </a:lnTo>
                <a:lnTo>
                  <a:pt x="985" y="609"/>
                </a:lnTo>
                <a:lnTo>
                  <a:pt x="1026" y="568"/>
                </a:lnTo>
                <a:lnTo>
                  <a:pt x="1069" y="527"/>
                </a:lnTo>
                <a:lnTo>
                  <a:pt x="1110" y="484"/>
                </a:lnTo>
                <a:lnTo>
                  <a:pt x="1147" y="439"/>
                </a:lnTo>
                <a:lnTo>
                  <a:pt x="1182" y="396"/>
                </a:lnTo>
                <a:lnTo>
                  <a:pt x="1211" y="355"/>
                </a:lnTo>
                <a:lnTo>
                  <a:pt x="1235" y="316"/>
                </a:lnTo>
                <a:lnTo>
                  <a:pt x="1244" y="297"/>
                </a:lnTo>
                <a:lnTo>
                  <a:pt x="1252" y="279"/>
                </a:lnTo>
                <a:lnTo>
                  <a:pt x="1252" y="279"/>
                </a:lnTo>
                <a:lnTo>
                  <a:pt x="1262" y="260"/>
                </a:lnTo>
                <a:lnTo>
                  <a:pt x="1272" y="234"/>
                </a:lnTo>
                <a:lnTo>
                  <a:pt x="1283" y="203"/>
                </a:lnTo>
                <a:lnTo>
                  <a:pt x="1295" y="162"/>
                </a:lnTo>
                <a:lnTo>
                  <a:pt x="1307" y="115"/>
                </a:lnTo>
                <a:lnTo>
                  <a:pt x="1315" y="60"/>
                </a:lnTo>
                <a:lnTo>
                  <a:pt x="1317" y="31"/>
                </a:lnTo>
                <a:lnTo>
                  <a:pt x="1319" y="0"/>
                </a:lnTo>
                <a:lnTo>
                  <a:pt x="1160" y="23"/>
                </a:lnTo>
                <a:lnTo>
                  <a:pt x="1160" y="23"/>
                </a:lnTo>
                <a:lnTo>
                  <a:pt x="1160" y="37"/>
                </a:lnTo>
                <a:lnTo>
                  <a:pt x="1158" y="53"/>
                </a:lnTo>
                <a:lnTo>
                  <a:pt x="1153" y="72"/>
                </a:lnTo>
                <a:lnTo>
                  <a:pt x="1149" y="82"/>
                </a:lnTo>
                <a:lnTo>
                  <a:pt x="1141" y="92"/>
                </a:lnTo>
                <a:lnTo>
                  <a:pt x="1135" y="102"/>
                </a:lnTo>
                <a:lnTo>
                  <a:pt x="1125" y="109"/>
                </a:lnTo>
                <a:lnTo>
                  <a:pt x="1113" y="119"/>
                </a:lnTo>
                <a:lnTo>
                  <a:pt x="1100" y="127"/>
                </a:lnTo>
                <a:lnTo>
                  <a:pt x="1084" y="133"/>
                </a:lnTo>
                <a:lnTo>
                  <a:pt x="1067" y="139"/>
                </a:lnTo>
                <a:lnTo>
                  <a:pt x="1067" y="139"/>
                </a:lnTo>
                <a:close/>
              </a:path>
            </a:pathLst>
          </a:cu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9" name="Freeform 15"/>
          <p:cNvSpPr/>
          <p:nvPr>
            <p:custDataLst>
              <p:tags r:id="rId9"/>
            </p:custDataLst>
          </p:nvPr>
        </p:nvSpPr>
        <p:spPr bwMode="auto">
          <a:xfrm>
            <a:off x="1109262" y="2662673"/>
            <a:ext cx="2779057" cy="1266104"/>
          </a:xfrm>
          <a:custGeom>
            <a:avLst/>
            <a:gdLst>
              <a:gd name="T0" fmla="*/ 2094 w 2094"/>
              <a:gd name="T1" fmla="*/ 813 h 953"/>
              <a:gd name="T2" fmla="*/ 2092 w 2094"/>
              <a:gd name="T3" fmla="*/ 773 h 953"/>
              <a:gd name="T4" fmla="*/ 2072 w 2094"/>
              <a:gd name="T5" fmla="*/ 662 h 953"/>
              <a:gd name="T6" fmla="*/ 2029 w 2094"/>
              <a:gd name="T7" fmla="*/ 541 h 953"/>
              <a:gd name="T8" fmla="*/ 1994 w 2094"/>
              <a:gd name="T9" fmla="*/ 469 h 953"/>
              <a:gd name="T10" fmla="*/ 1933 w 2094"/>
              <a:gd name="T11" fmla="*/ 379 h 953"/>
              <a:gd name="T12" fmla="*/ 1855 w 2094"/>
              <a:gd name="T13" fmla="*/ 293 h 953"/>
              <a:gd name="T14" fmla="*/ 1744 w 2094"/>
              <a:gd name="T15" fmla="*/ 199 h 953"/>
              <a:gd name="T16" fmla="*/ 1676 w 2094"/>
              <a:gd name="T17" fmla="*/ 154 h 953"/>
              <a:gd name="T18" fmla="*/ 1597 w 2094"/>
              <a:gd name="T19" fmla="*/ 115 h 953"/>
              <a:gd name="T20" fmla="*/ 1449 w 2094"/>
              <a:gd name="T21" fmla="*/ 61 h 953"/>
              <a:gd name="T22" fmla="*/ 1234 w 2094"/>
              <a:gd name="T23" fmla="*/ 14 h 953"/>
              <a:gd name="T24" fmla="*/ 1107 w 2094"/>
              <a:gd name="T25" fmla="*/ 2 h 953"/>
              <a:gd name="T26" fmla="*/ 969 w 2094"/>
              <a:gd name="T27" fmla="*/ 2 h 953"/>
              <a:gd name="T28" fmla="*/ 818 w 2094"/>
              <a:gd name="T29" fmla="*/ 18 h 953"/>
              <a:gd name="T30" fmla="*/ 660 w 2094"/>
              <a:gd name="T31" fmla="*/ 51 h 953"/>
              <a:gd name="T32" fmla="*/ 605 w 2094"/>
              <a:gd name="T33" fmla="*/ 66 h 953"/>
              <a:gd name="T34" fmla="*/ 510 w 2094"/>
              <a:gd name="T35" fmla="*/ 107 h 953"/>
              <a:gd name="T36" fmla="*/ 385 w 2094"/>
              <a:gd name="T37" fmla="*/ 182 h 953"/>
              <a:gd name="T38" fmla="*/ 252 w 2094"/>
              <a:gd name="T39" fmla="*/ 293 h 953"/>
              <a:gd name="T40" fmla="*/ 166 w 2094"/>
              <a:gd name="T41" fmla="*/ 393 h 953"/>
              <a:gd name="T42" fmla="*/ 125 w 2094"/>
              <a:gd name="T43" fmla="*/ 451 h 953"/>
              <a:gd name="T44" fmla="*/ 76 w 2094"/>
              <a:gd name="T45" fmla="*/ 539 h 953"/>
              <a:gd name="T46" fmla="*/ 33 w 2094"/>
              <a:gd name="T47" fmla="*/ 652 h 953"/>
              <a:gd name="T48" fmla="*/ 16 w 2094"/>
              <a:gd name="T49" fmla="*/ 731 h 953"/>
              <a:gd name="T50" fmla="*/ 514 w 2094"/>
              <a:gd name="T51" fmla="*/ 916 h 953"/>
              <a:gd name="T52" fmla="*/ 525 w 2094"/>
              <a:gd name="T53" fmla="*/ 869 h 953"/>
              <a:gd name="T54" fmla="*/ 562 w 2094"/>
              <a:gd name="T55" fmla="*/ 754 h 953"/>
              <a:gd name="T56" fmla="*/ 615 w 2094"/>
              <a:gd name="T57" fmla="*/ 652 h 953"/>
              <a:gd name="T58" fmla="*/ 697 w 2094"/>
              <a:gd name="T59" fmla="*/ 557 h 953"/>
              <a:gd name="T60" fmla="*/ 750 w 2094"/>
              <a:gd name="T61" fmla="*/ 516 h 953"/>
              <a:gd name="T62" fmla="*/ 775 w 2094"/>
              <a:gd name="T63" fmla="*/ 500 h 953"/>
              <a:gd name="T64" fmla="*/ 846 w 2094"/>
              <a:gd name="T65" fmla="*/ 463 h 953"/>
              <a:gd name="T66" fmla="*/ 924 w 2094"/>
              <a:gd name="T67" fmla="*/ 439 h 953"/>
              <a:gd name="T68" fmla="*/ 1027 w 2094"/>
              <a:gd name="T69" fmla="*/ 424 h 953"/>
              <a:gd name="T70" fmla="*/ 1152 w 2094"/>
              <a:gd name="T71" fmla="*/ 430 h 953"/>
              <a:gd name="T72" fmla="*/ 1224 w 2094"/>
              <a:gd name="T73" fmla="*/ 443 h 953"/>
              <a:gd name="T74" fmla="*/ 1320 w 2094"/>
              <a:gd name="T75" fmla="*/ 477 h 953"/>
              <a:gd name="T76" fmla="*/ 1349 w 2094"/>
              <a:gd name="T77" fmla="*/ 494 h 953"/>
              <a:gd name="T78" fmla="*/ 1408 w 2094"/>
              <a:gd name="T79" fmla="*/ 533 h 953"/>
              <a:gd name="T80" fmla="*/ 1471 w 2094"/>
              <a:gd name="T81" fmla="*/ 594 h 953"/>
              <a:gd name="T82" fmla="*/ 1525 w 2094"/>
              <a:gd name="T83" fmla="*/ 684 h 953"/>
              <a:gd name="T84" fmla="*/ 1545 w 2094"/>
              <a:gd name="T85" fmla="*/ 738 h 953"/>
              <a:gd name="T86" fmla="*/ 1551 w 2094"/>
              <a:gd name="T87" fmla="*/ 799 h 953"/>
              <a:gd name="T88" fmla="*/ 1545 w 2094"/>
              <a:gd name="T89" fmla="*/ 867 h 953"/>
              <a:gd name="T90" fmla="*/ 1734 w 2094"/>
              <a:gd name="T91" fmla="*/ 863 h 953"/>
              <a:gd name="T92" fmla="*/ 1736 w 2094"/>
              <a:gd name="T93" fmla="*/ 887 h 953"/>
              <a:gd name="T94" fmla="*/ 1754 w 2094"/>
              <a:gd name="T95" fmla="*/ 920 h 953"/>
              <a:gd name="T96" fmla="*/ 1779 w 2094"/>
              <a:gd name="T97" fmla="*/ 943 h 953"/>
              <a:gd name="T98" fmla="*/ 1816 w 2094"/>
              <a:gd name="T99" fmla="*/ 953 h 953"/>
              <a:gd name="T100" fmla="*/ 1840 w 2094"/>
              <a:gd name="T101" fmla="*/ 953 h 953"/>
              <a:gd name="T102" fmla="*/ 1875 w 2094"/>
              <a:gd name="T103" fmla="*/ 938 h 953"/>
              <a:gd name="T104" fmla="*/ 1898 w 2094"/>
              <a:gd name="T105" fmla="*/ 916 h 953"/>
              <a:gd name="T106" fmla="*/ 1912 w 2094"/>
              <a:gd name="T107" fmla="*/ 887 h 953"/>
              <a:gd name="T108" fmla="*/ 1914 w 2094"/>
              <a:gd name="T109" fmla="*/ 861 h 953"/>
              <a:gd name="T110" fmla="*/ 1910 w 2094"/>
              <a:gd name="T111" fmla="*/ 84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4" h="953">
                <a:moveTo>
                  <a:pt x="1910" y="840"/>
                </a:moveTo>
                <a:lnTo>
                  <a:pt x="2094" y="813"/>
                </a:lnTo>
                <a:lnTo>
                  <a:pt x="2094" y="813"/>
                </a:lnTo>
                <a:lnTo>
                  <a:pt x="2094" y="807"/>
                </a:lnTo>
                <a:lnTo>
                  <a:pt x="2094" y="807"/>
                </a:lnTo>
                <a:lnTo>
                  <a:pt x="2092" y="773"/>
                </a:lnTo>
                <a:lnTo>
                  <a:pt x="2088" y="736"/>
                </a:lnTo>
                <a:lnTo>
                  <a:pt x="2082" y="699"/>
                </a:lnTo>
                <a:lnTo>
                  <a:pt x="2072" y="662"/>
                </a:lnTo>
                <a:lnTo>
                  <a:pt x="2062" y="623"/>
                </a:lnTo>
                <a:lnTo>
                  <a:pt x="2047" y="582"/>
                </a:lnTo>
                <a:lnTo>
                  <a:pt x="2029" y="541"/>
                </a:lnTo>
                <a:lnTo>
                  <a:pt x="2010" y="498"/>
                </a:lnTo>
                <a:lnTo>
                  <a:pt x="2010" y="498"/>
                </a:lnTo>
                <a:lnTo>
                  <a:pt x="1994" y="469"/>
                </a:lnTo>
                <a:lnTo>
                  <a:pt x="1976" y="438"/>
                </a:lnTo>
                <a:lnTo>
                  <a:pt x="1957" y="408"/>
                </a:lnTo>
                <a:lnTo>
                  <a:pt x="1933" y="379"/>
                </a:lnTo>
                <a:lnTo>
                  <a:pt x="1908" y="350"/>
                </a:lnTo>
                <a:lnTo>
                  <a:pt x="1883" y="320"/>
                </a:lnTo>
                <a:lnTo>
                  <a:pt x="1855" y="293"/>
                </a:lnTo>
                <a:lnTo>
                  <a:pt x="1828" y="266"/>
                </a:lnTo>
                <a:lnTo>
                  <a:pt x="1828" y="266"/>
                </a:lnTo>
                <a:lnTo>
                  <a:pt x="1744" y="199"/>
                </a:lnTo>
                <a:lnTo>
                  <a:pt x="1707" y="174"/>
                </a:lnTo>
                <a:lnTo>
                  <a:pt x="1676" y="154"/>
                </a:lnTo>
                <a:lnTo>
                  <a:pt x="1676" y="154"/>
                </a:lnTo>
                <a:lnTo>
                  <a:pt x="1656" y="143"/>
                </a:lnTo>
                <a:lnTo>
                  <a:pt x="1633" y="131"/>
                </a:lnTo>
                <a:lnTo>
                  <a:pt x="1597" y="115"/>
                </a:lnTo>
                <a:lnTo>
                  <a:pt x="1556" y="98"/>
                </a:lnTo>
                <a:lnTo>
                  <a:pt x="1506" y="80"/>
                </a:lnTo>
                <a:lnTo>
                  <a:pt x="1449" y="61"/>
                </a:lnTo>
                <a:lnTo>
                  <a:pt x="1385" y="43"/>
                </a:lnTo>
                <a:lnTo>
                  <a:pt x="1312" y="27"/>
                </a:lnTo>
                <a:lnTo>
                  <a:pt x="1234" y="14"/>
                </a:lnTo>
                <a:lnTo>
                  <a:pt x="1193" y="10"/>
                </a:lnTo>
                <a:lnTo>
                  <a:pt x="1152" y="6"/>
                </a:lnTo>
                <a:lnTo>
                  <a:pt x="1107" y="2"/>
                </a:lnTo>
                <a:lnTo>
                  <a:pt x="1062" y="0"/>
                </a:lnTo>
                <a:lnTo>
                  <a:pt x="1015" y="0"/>
                </a:lnTo>
                <a:lnTo>
                  <a:pt x="969" y="2"/>
                </a:lnTo>
                <a:lnTo>
                  <a:pt x="920" y="4"/>
                </a:lnTo>
                <a:lnTo>
                  <a:pt x="869" y="10"/>
                </a:lnTo>
                <a:lnTo>
                  <a:pt x="818" y="18"/>
                </a:lnTo>
                <a:lnTo>
                  <a:pt x="767" y="25"/>
                </a:lnTo>
                <a:lnTo>
                  <a:pt x="715" y="37"/>
                </a:lnTo>
                <a:lnTo>
                  <a:pt x="660" y="51"/>
                </a:lnTo>
                <a:lnTo>
                  <a:pt x="660" y="51"/>
                </a:lnTo>
                <a:lnTo>
                  <a:pt x="646" y="55"/>
                </a:lnTo>
                <a:lnTo>
                  <a:pt x="605" y="66"/>
                </a:lnTo>
                <a:lnTo>
                  <a:pt x="578" y="78"/>
                </a:lnTo>
                <a:lnTo>
                  <a:pt x="545" y="92"/>
                </a:lnTo>
                <a:lnTo>
                  <a:pt x="510" y="107"/>
                </a:lnTo>
                <a:lnTo>
                  <a:pt x="471" y="129"/>
                </a:lnTo>
                <a:lnTo>
                  <a:pt x="428" y="152"/>
                </a:lnTo>
                <a:lnTo>
                  <a:pt x="385" y="182"/>
                </a:lnTo>
                <a:lnTo>
                  <a:pt x="340" y="215"/>
                </a:lnTo>
                <a:lnTo>
                  <a:pt x="295" y="252"/>
                </a:lnTo>
                <a:lnTo>
                  <a:pt x="252" y="293"/>
                </a:lnTo>
                <a:lnTo>
                  <a:pt x="207" y="340"/>
                </a:lnTo>
                <a:lnTo>
                  <a:pt x="185" y="367"/>
                </a:lnTo>
                <a:lnTo>
                  <a:pt x="166" y="393"/>
                </a:lnTo>
                <a:lnTo>
                  <a:pt x="144" y="422"/>
                </a:lnTo>
                <a:lnTo>
                  <a:pt x="125" y="451"/>
                </a:lnTo>
                <a:lnTo>
                  <a:pt x="125" y="451"/>
                </a:lnTo>
                <a:lnTo>
                  <a:pt x="115" y="467"/>
                </a:lnTo>
                <a:lnTo>
                  <a:pt x="90" y="510"/>
                </a:lnTo>
                <a:lnTo>
                  <a:pt x="76" y="539"/>
                </a:lnTo>
                <a:lnTo>
                  <a:pt x="60" y="574"/>
                </a:lnTo>
                <a:lnTo>
                  <a:pt x="45" y="611"/>
                </a:lnTo>
                <a:lnTo>
                  <a:pt x="33" y="652"/>
                </a:lnTo>
                <a:lnTo>
                  <a:pt x="33" y="652"/>
                </a:lnTo>
                <a:lnTo>
                  <a:pt x="23" y="691"/>
                </a:lnTo>
                <a:lnTo>
                  <a:pt x="16" y="731"/>
                </a:lnTo>
                <a:lnTo>
                  <a:pt x="8" y="779"/>
                </a:lnTo>
                <a:lnTo>
                  <a:pt x="0" y="852"/>
                </a:lnTo>
                <a:lnTo>
                  <a:pt x="514" y="916"/>
                </a:lnTo>
                <a:lnTo>
                  <a:pt x="514" y="916"/>
                </a:lnTo>
                <a:lnTo>
                  <a:pt x="517" y="904"/>
                </a:lnTo>
                <a:lnTo>
                  <a:pt x="525" y="869"/>
                </a:lnTo>
                <a:lnTo>
                  <a:pt x="539" y="816"/>
                </a:lnTo>
                <a:lnTo>
                  <a:pt x="549" y="787"/>
                </a:lnTo>
                <a:lnTo>
                  <a:pt x="562" y="754"/>
                </a:lnTo>
                <a:lnTo>
                  <a:pt x="578" y="721"/>
                </a:lnTo>
                <a:lnTo>
                  <a:pt x="596" y="686"/>
                </a:lnTo>
                <a:lnTo>
                  <a:pt x="615" y="652"/>
                </a:lnTo>
                <a:lnTo>
                  <a:pt x="641" y="619"/>
                </a:lnTo>
                <a:lnTo>
                  <a:pt x="666" y="586"/>
                </a:lnTo>
                <a:lnTo>
                  <a:pt x="697" y="557"/>
                </a:lnTo>
                <a:lnTo>
                  <a:pt x="715" y="541"/>
                </a:lnTo>
                <a:lnTo>
                  <a:pt x="732" y="529"/>
                </a:lnTo>
                <a:lnTo>
                  <a:pt x="750" y="516"/>
                </a:lnTo>
                <a:lnTo>
                  <a:pt x="769" y="504"/>
                </a:lnTo>
                <a:lnTo>
                  <a:pt x="769" y="504"/>
                </a:lnTo>
                <a:lnTo>
                  <a:pt x="775" y="500"/>
                </a:lnTo>
                <a:lnTo>
                  <a:pt x="795" y="488"/>
                </a:lnTo>
                <a:lnTo>
                  <a:pt x="826" y="473"/>
                </a:lnTo>
                <a:lnTo>
                  <a:pt x="846" y="463"/>
                </a:lnTo>
                <a:lnTo>
                  <a:pt x="869" y="455"/>
                </a:lnTo>
                <a:lnTo>
                  <a:pt x="896" y="445"/>
                </a:lnTo>
                <a:lnTo>
                  <a:pt x="924" y="439"/>
                </a:lnTo>
                <a:lnTo>
                  <a:pt x="955" y="432"/>
                </a:lnTo>
                <a:lnTo>
                  <a:pt x="990" y="428"/>
                </a:lnTo>
                <a:lnTo>
                  <a:pt x="1027" y="424"/>
                </a:lnTo>
                <a:lnTo>
                  <a:pt x="1066" y="424"/>
                </a:lnTo>
                <a:lnTo>
                  <a:pt x="1107" y="424"/>
                </a:lnTo>
                <a:lnTo>
                  <a:pt x="1152" y="430"/>
                </a:lnTo>
                <a:lnTo>
                  <a:pt x="1152" y="430"/>
                </a:lnTo>
                <a:lnTo>
                  <a:pt x="1174" y="434"/>
                </a:lnTo>
                <a:lnTo>
                  <a:pt x="1224" y="443"/>
                </a:lnTo>
                <a:lnTo>
                  <a:pt x="1256" y="453"/>
                </a:lnTo>
                <a:lnTo>
                  <a:pt x="1289" y="463"/>
                </a:lnTo>
                <a:lnTo>
                  <a:pt x="1320" y="477"/>
                </a:lnTo>
                <a:lnTo>
                  <a:pt x="1336" y="486"/>
                </a:lnTo>
                <a:lnTo>
                  <a:pt x="1349" y="494"/>
                </a:lnTo>
                <a:lnTo>
                  <a:pt x="1349" y="494"/>
                </a:lnTo>
                <a:lnTo>
                  <a:pt x="1361" y="500"/>
                </a:lnTo>
                <a:lnTo>
                  <a:pt x="1389" y="520"/>
                </a:lnTo>
                <a:lnTo>
                  <a:pt x="1408" y="533"/>
                </a:lnTo>
                <a:lnTo>
                  <a:pt x="1428" y="551"/>
                </a:lnTo>
                <a:lnTo>
                  <a:pt x="1449" y="570"/>
                </a:lnTo>
                <a:lnTo>
                  <a:pt x="1471" y="594"/>
                </a:lnTo>
                <a:lnTo>
                  <a:pt x="1490" y="621"/>
                </a:lnTo>
                <a:lnTo>
                  <a:pt x="1510" y="650"/>
                </a:lnTo>
                <a:lnTo>
                  <a:pt x="1525" y="684"/>
                </a:lnTo>
                <a:lnTo>
                  <a:pt x="1533" y="701"/>
                </a:lnTo>
                <a:lnTo>
                  <a:pt x="1539" y="719"/>
                </a:lnTo>
                <a:lnTo>
                  <a:pt x="1545" y="738"/>
                </a:lnTo>
                <a:lnTo>
                  <a:pt x="1549" y="758"/>
                </a:lnTo>
                <a:lnTo>
                  <a:pt x="1551" y="777"/>
                </a:lnTo>
                <a:lnTo>
                  <a:pt x="1551" y="799"/>
                </a:lnTo>
                <a:lnTo>
                  <a:pt x="1551" y="820"/>
                </a:lnTo>
                <a:lnTo>
                  <a:pt x="1549" y="844"/>
                </a:lnTo>
                <a:lnTo>
                  <a:pt x="1545" y="867"/>
                </a:lnTo>
                <a:lnTo>
                  <a:pt x="1541" y="893"/>
                </a:lnTo>
                <a:lnTo>
                  <a:pt x="1734" y="863"/>
                </a:lnTo>
                <a:lnTo>
                  <a:pt x="1734" y="863"/>
                </a:lnTo>
                <a:lnTo>
                  <a:pt x="1734" y="875"/>
                </a:lnTo>
                <a:lnTo>
                  <a:pt x="1736" y="887"/>
                </a:lnTo>
                <a:lnTo>
                  <a:pt x="1736" y="887"/>
                </a:lnTo>
                <a:lnTo>
                  <a:pt x="1740" y="897"/>
                </a:lnTo>
                <a:lnTo>
                  <a:pt x="1744" y="906"/>
                </a:lnTo>
                <a:lnTo>
                  <a:pt x="1754" y="920"/>
                </a:lnTo>
                <a:lnTo>
                  <a:pt x="1765" y="934"/>
                </a:lnTo>
                <a:lnTo>
                  <a:pt x="1765" y="934"/>
                </a:lnTo>
                <a:lnTo>
                  <a:pt x="1779" y="943"/>
                </a:lnTo>
                <a:lnTo>
                  <a:pt x="1793" y="949"/>
                </a:lnTo>
                <a:lnTo>
                  <a:pt x="1804" y="953"/>
                </a:lnTo>
                <a:lnTo>
                  <a:pt x="1816" y="953"/>
                </a:lnTo>
                <a:lnTo>
                  <a:pt x="1832" y="953"/>
                </a:lnTo>
                <a:lnTo>
                  <a:pt x="1840" y="953"/>
                </a:lnTo>
                <a:lnTo>
                  <a:pt x="1840" y="953"/>
                </a:lnTo>
                <a:lnTo>
                  <a:pt x="1853" y="949"/>
                </a:lnTo>
                <a:lnTo>
                  <a:pt x="1865" y="943"/>
                </a:lnTo>
                <a:lnTo>
                  <a:pt x="1875" y="938"/>
                </a:lnTo>
                <a:lnTo>
                  <a:pt x="1885" y="932"/>
                </a:lnTo>
                <a:lnTo>
                  <a:pt x="1894" y="920"/>
                </a:lnTo>
                <a:lnTo>
                  <a:pt x="1898" y="916"/>
                </a:lnTo>
                <a:lnTo>
                  <a:pt x="1898" y="916"/>
                </a:lnTo>
                <a:lnTo>
                  <a:pt x="1906" y="900"/>
                </a:lnTo>
                <a:lnTo>
                  <a:pt x="1912" y="887"/>
                </a:lnTo>
                <a:lnTo>
                  <a:pt x="1914" y="873"/>
                </a:lnTo>
                <a:lnTo>
                  <a:pt x="1914" y="861"/>
                </a:lnTo>
                <a:lnTo>
                  <a:pt x="1914" y="861"/>
                </a:lnTo>
                <a:lnTo>
                  <a:pt x="1912" y="846"/>
                </a:lnTo>
                <a:lnTo>
                  <a:pt x="1910" y="840"/>
                </a:lnTo>
                <a:lnTo>
                  <a:pt x="1910" y="840"/>
                </a:lnTo>
                <a:close/>
              </a:path>
            </a:pathLst>
          </a:cu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0" name="TextBox 32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2232953" y="2603388"/>
            <a:ext cx="476183" cy="72967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1">
            <a:normAutofit fontScale="92500" lnSpcReduction="20000"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</a:rPr>
              <a:t>A</a:t>
            </a:r>
            <a:endParaRPr lang="ru-RU" sz="5200" b="1" dirty="0">
              <a:solidFill>
                <a:srgbClr val="FFFFFF"/>
              </a:solidFill>
            </a:endParaRPr>
          </a:p>
        </p:txBody>
      </p:sp>
      <p:sp>
        <p:nvSpPr>
          <p:cNvPr id="91" name="TextBox 33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2722978" y="4269786"/>
            <a:ext cx="557820" cy="66765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1">
            <a:normAutofit fontScale="85000" lnSpcReduction="20000"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</a:rPr>
              <a:t>B</a:t>
            </a:r>
            <a:endParaRPr lang="ru-RU" sz="5200" b="1" dirty="0">
              <a:solidFill>
                <a:srgbClr val="FFFFFF"/>
              </a:solidFill>
            </a:endParaRPr>
          </a:p>
        </p:txBody>
      </p:sp>
      <p:sp>
        <p:nvSpPr>
          <p:cNvPr id="92" name="TextBox 34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2232953" y="5831912"/>
            <a:ext cx="528461" cy="684561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0000" tIns="46800" rIns="90000" bIns="46800" rtlCol="0" anchor="ctr" anchorCtr="1">
            <a:normAutofit fontScale="85000" lnSpcReduction="20000"/>
          </a:bodyPr>
          <a:lstStyle/>
          <a:p>
            <a:pPr algn="ctr"/>
            <a:r>
              <a:rPr lang="en-US" altLang="zh-CN" sz="5200" b="1" dirty="0">
                <a:solidFill>
                  <a:srgbClr val="FFFFFF"/>
                </a:solidFill>
              </a:rPr>
              <a:t>C</a:t>
            </a:r>
            <a:endParaRPr lang="ru-RU" sz="5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10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Methods</a:t>
            </a:r>
            <a:r>
              <a:rPr lang="de-DE"/>
              <a:t>: Sample</a:t>
            </a:r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414864" y="3508971"/>
          <a:ext cx="11151336" cy="2707018"/>
        </p:xfrm>
        <a:graphic>
          <a:graphicData uri="http://schemas.openxmlformats.org/drawingml/2006/table">
            <a:tbl>
              <a:tblPr firstRow="1" bandRow="1"/>
              <a:tblGrid>
                <a:gridCol w="1488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8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36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8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1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17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29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795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7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7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12491">
                <a:tc gridSpan="13">
                  <a:txBody>
                    <a:bodyPr/>
                    <a:lstStyle/>
                    <a:p>
                      <a:r>
                        <a:rPr lang="de-DE" sz="1200" dirty="0">
                          <a:effectLst/>
                          <a:latin typeface="+mn-lt"/>
                          <a:cs typeface="Times New Roman" panose="02020603050405020304"/>
                        </a:rPr>
                        <a:t>Table</a:t>
                      </a:r>
                      <a:r>
                        <a:rPr lang="de-DE" sz="1200" baseline="0" dirty="0">
                          <a:effectLst/>
                          <a:latin typeface="+mn-lt"/>
                          <a:cs typeface="Times New Roman" panose="02020603050405020304"/>
                        </a:rPr>
                        <a:t> 1. </a:t>
                      </a:r>
                      <a:endParaRPr lang="de-DE" sz="1200" baseline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de-DE" sz="1200" baseline="0" dirty="0">
                          <a:effectLst/>
                          <a:latin typeface="+mn-lt"/>
                          <a:cs typeface="Times New Roman" panose="02020603050405020304"/>
                        </a:rPr>
                        <a:t>Student sample per </a:t>
                      </a:r>
                      <a:r>
                        <a:rPr lang="de-DE" sz="1200" baseline="0" dirty="0" err="1">
                          <a:effectLst/>
                          <a:latin typeface="+mn-lt"/>
                          <a:cs typeface="Times New Roman" panose="02020603050405020304"/>
                        </a:rPr>
                        <a:t>course</a:t>
                      </a:r>
                      <a:endParaRPr lang="de-DE" sz="1200" dirty="0">
                        <a:effectLst/>
                        <a:latin typeface="+mn-lt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72">
                <a:tc>
                  <a:txBody>
                    <a:bodyPr/>
                    <a:lstStyle/>
                    <a:p>
                      <a:endParaRPr lang="de-DE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# students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gender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Study level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Field of study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m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f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d/</a:t>
                      </a:r>
                      <a:r>
                        <a:rPr lang="en-US" sz="1200" i="1" kern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na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Bachelor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Master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PhD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E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I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B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S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O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843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Course 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13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3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9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10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5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5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843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Course 2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5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3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843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Course 3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9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8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4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5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43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Course 4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27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19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7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-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26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8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8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11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6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7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584">
                <a:tc gridSpan="13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Notes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/>
                        </a:rPr>
                        <a:t>. Field of study: E = Engineering, I = Informatics and computer science, B = Business and Economics, S = Social Science, O = Other. The selection of more than one study program was possible.</a:t>
                      </a:r>
                      <a:endParaRPr lang="de-DE" sz="1200" dirty="0">
                        <a:effectLst/>
                        <a:latin typeface="+mn-lt"/>
                        <a:ea typeface="宋体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334800" y="1392738"/>
            <a:ext cx="11363214" cy="18465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Teachers (</a:t>
            </a:r>
            <a:r>
              <a:rPr lang="en-US" sz="1600" i="1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= 4)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and 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students (</a:t>
            </a:r>
            <a:r>
              <a:rPr lang="en-US" sz="1600" i="1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= 55)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involved in the EuroTeQ Collider from 4 technical universities across Europe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Joint CBL-initiative of the </a:t>
            </a:r>
            <a:r>
              <a:rPr lang="en-US" sz="1600" dirty="0" err="1">
                <a:solidFill>
                  <a:schemeClr val="bg1"/>
                </a:solidFill>
                <a:latin typeface="+mj-lt"/>
              </a:rPr>
              <a:t>EuroTeQ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Engineering University 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Joint theme “Leave no waste behind”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Comparable learning objectives and advertisement of the course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Variance in implementation of the courses (e.g. duration, number of participants)</a:t>
            </a:r>
            <a:endParaRPr lang="en-US" sz="1600" dirty="0">
              <a:solidFill>
                <a:schemeClr val="bg1"/>
              </a:solidFill>
              <a:latin typeface="+mj-lt"/>
              <a:cs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18270" y="2388235"/>
            <a:ext cx="1920240" cy="12052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lvl="2" indent="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  <a:t>Course 1: 1 week</a:t>
            </a:r>
          </a:p>
          <a:p>
            <a:pPr marL="0" lvl="2" indent="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  <a:t>Course 2: 16 week</a:t>
            </a:r>
            <a:b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  <a:t>Course 3: 8 week</a:t>
            </a:r>
            <a:b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  <a:sym typeface="+mn-ea"/>
              </a:rPr>
              <a:t>Course 4: 8 week</a:t>
            </a:r>
            <a:endParaRPr lang="en-US" altLang="en-US" sz="1400" dirty="0">
              <a:solidFill>
                <a:schemeClr val="bg1"/>
              </a:solidFill>
              <a:latin typeface="+mj-lt"/>
              <a:sym typeface="+mn-ea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8420735" y="2964815"/>
            <a:ext cx="460375" cy="18161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11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Methods</a:t>
            </a:r>
            <a:r>
              <a:rPr lang="de-DE"/>
              <a:t>: </a:t>
            </a:r>
            <a:r>
              <a:rPr lang="de-DE" err="1"/>
              <a:t>Procedure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I</a:t>
            </a:r>
            <a:r>
              <a:rPr lang="de-DE" err="1"/>
              <a:t>nstruments</a:t>
            </a:r>
            <a:endParaRPr lang="de-DE"/>
          </a:p>
        </p:txBody>
      </p:sp>
      <p:sp>
        <p:nvSpPr>
          <p:cNvPr id="27" name="空心弧 26"/>
          <p:cNvSpPr/>
          <p:nvPr>
            <p:custDataLst>
              <p:tags r:id="rId1"/>
            </p:custDataLst>
          </p:nvPr>
        </p:nvSpPr>
        <p:spPr>
          <a:xfrm rot="300000" flipV="1">
            <a:off x="5808514" y="3618628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8" name="空心弧 27"/>
          <p:cNvSpPr/>
          <p:nvPr>
            <p:custDataLst>
              <p:tags r:id="rId2"/>
            </p:custDataLst>
          </p:nvPr>
        </p:nvSpPr>
        <p:spPr>
          <a:xfrm rot="720000">
            <a:off x="3442362" y="2880514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915670" y="2653665"/>
            <a:ext cx="2547620" cy="14757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ym typeface="+mn-ea"/>
              </a:rPr>
              <a:t>Instrument to examine CBL course designs based on three categories of dimensions</a:t>
            </a:r>
            <a:endParaRPr lang="en-GB" altLang="zh-CN" sz="1600" dirty="0">
              <a:solidFill>
                <a:srgbClr val="92D050">
                  <a:lumMod val="50000"/>
                </a:srgbClr>
              </a:solidFill>
              <a:latin typeface="Calibri Light" charset="0"/>
              <a:ea typeface="+mn-ea"/>
              <a:cs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 flipH="1">
            <a:off x="4167505" y="3083560"/>
            <a:ext cx="1663700" cy="117729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dirty="0">
                <a:sym typeface="+mn-ea"/>
              </a:rPr>
              <a:t>4-point </a:t>
            </a:r>
            <a:r>
              <a:rPr lang="de-DE" sz="1600" dirty="0" err="1">
                <a:sym typeface="+mn-ea"/>
              </a:rPr>
              <a:t>rating</a:t>
            </a:r>
            <a:r>
              <a:rPr lang="en-US" sz="1600" dirty="0">
                <a:sym typeface="+mn-ea"/>
              </a:rPr>
              <a:t> scale</a:t>
            </a:r>
            <a:endParaRPr lang="en-US" altLang="zh-CN" sz="1600" dirty="0">
              <a:solidFill>
                <a:srgbClr val="92D050">
                  <a:lumMod val="50000"/>
                </a:srgbClr>
              </a:solidFill>
              <a:latin typeface="Calibri Light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空心弧 30"/>
          <p:cNvSpPr/>
          <p:nvPr>
            <p:custDataLst>
              <p:tags r:id="rId5"/>
            </p:custDataLst>
          </p:nvPr>
        </p:nvSpPr>
        <p:spPr>
          <a:xfrm rot="21420000">
            <a:off x="8614721" y="3297074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6609080" y="3311525"/>
            <a:ext cx="1994535" cy="117538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ym typeface="+mn-ea"/>
              </a:rPr>
              <a:t>General information about course implementation</a:t>
            </a:r>
            <a:endParaRPr lang="en-US" altLang="zh-CN" sz="1600" dirty="0">
              <a:solidFill>
                <a:srgbClr val="92D050">
                  <a:lumMod val="50000"/>
                </a:srgbClr>
              </a:solidFill>
              <a:latin typeface="Calibri Light" charset="0"/>
              <a:ea typeface="+mn-ea"/>
              <a:cs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 flipH="1">
            <a:off x="9400540" y="3512185"/>
            <a:ext cx="2013585" cy="112331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ym typeface="+mn-ea"/>
              </a:rPr>
              <a:t>Data collection in the beginning of the course</a:t>
            </a:r>
            <a:endParaRPr lang="en-US" altLang="zh-CN" sz="1600" dirty="0">
              <a:solidFill>
                <a:srgbClr val="92D050">
                  <a:lumMod val="50000"/>
                </a:srgbClr>
              </a:solidFill>
              <a:latin typeface="Calibri Light" charset="0"/>
              <a:ea typeface="+mn-ea"/>
              <a:cs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598170" y="5034915"/>
            <a:ext cx="10760075" cy="1187450"/>
          </a:xfrm>
          <a:prstGeom prst="rect">
            <a:avLst/>
          </a:prstGeom>
        </p:spPr>
        <p:txBody>
          <a:bodyPr wrap="square" lIns="0" rIns="0" anchor="t"/>
          <a:lstStyle/>
          <a:p>
            <a:pPr marL="0" lvl="2" algn="l">
              <a:lnSpc>
                <a:spcPct val="150000"/>
              </a:lnSpc>
            </a:pPr>
            <a:r>
              <a:rPr lang="de-DE" sz="1600" dirty="0">
                <a:sym typeface="+mn-ea"/>
              </a:rPr>
              <a:t>Vision (8 </a:t>
            </a:r>
            <a:r>
              <a:rPr lang="en-US" sz="1600" dirty="0">
                <a:sym typeface="+mn-ea"/>
              </a:rPr>
              <a:t>indicators</a:t>
            </a:r>
            <a:r>
              <a:rPr lang="de-DE" sz="1600" dirty="0">
                <a:sym typeface="+mn-ea"/>
              </a:rPr>
              <a:t>)</a:t>
            </a:r>
            <a:r>
              <a:rPr lang="en-US" altLang="de-DE" sz="1600" dirty="0">
                <a:sym typeface="+mn-ea"/>
              </a:rPr>
              <a:t>: e.g. the extent to which CBL experiments employ real-life open-ended challenges</a:t>
            </a:r>
            <a:r>
              <a:rPr lang="de-DE" sz="1600" dirty="0">
                <a:sym typeface="+mn-ea"/>
              </a:rPr>
              <a:t/>
            </a:r>
            <a:br>
              <a:rPr lang="de-DE" sz="1600" dirty="0">
                <a:sym typeface="+mn-ea"/>
              </a:rPr>
            </a:br>
            <a:r>
              <a:rPr lang="de-DE" sz="1600" dirty="0">
                <a:sym typeface="+mn-ea"/>
              </a:rPr>
              <a:t>Teaching and learning (23 indicators)</a:t>
            </a:r>
            <a:r>
              <a:rPr lang="en-US" altLang="de-DE" sz="1600" dirty="0">
                <a:sym typeface="+mn-ea"/>
              </a:rPr>
              <a:t>: </a:t>
            </a:r>
            <a:r>
              <a:rPr lang="de-DE" sz="1600" dirty="0">
                <a:sym typeface="+mn-ea"/>
              </a:rPr>
              <a:t>e.g. </a:t>
            </a:r>
            <a:r>
              <a:rPr lang="en-GB" sz="1600" dirty="0">
                <a:sym typeface="+mn-ea"/>
              </a:rPr>
              <a:t>aim for educating T-shaped engineers</a:t>
            </a:r>
            <a:r>
              <a:rPr lang="de-DE" sz="1600" dirty="0">
                <a:sym typeface="+mn-ea"/>
              </a:rPr>
              <a:t/>
            </a:r>
            <a:br>
              <a:rPr lang="de-DE" sz="1600" dirty="0">
                <a:sym typeface="+mn-ea"/>
              </a:rPr>
            </a:br>
            <a:r>
              <a:rPr lang="de-DE" sz="1600" dirty="0">
                <a:sym typeface="+mn-ea"/>
              </a:rPr>
              <a:t>Support (5 </a:t>
            </a:r>
            <a:r>
              <a:rPr lang="en-US" sz="1600" dirty="0">
                <a:sym typeface="+mn-ea"/>
              </a:rPr>
              <a:t>indicators</a:t>
            </a:r>
            <a:r>
              <a:rPr lang="de-DE" sz="1600" dirty="0">
                <a:sym typeface="+mn-ea"/>
              </a:rPr>
              <a:t>)</a:t>
            </a:r>
            <a:r>
              <a:rPr lang="en-US" altLang="de-DE" sz="1600" dirty="0">
                <a:sym typeface="+mn-ea"/>
              </a:rPr>
              <a:t>: </a:t>
            </a:r>
            <a:r>
              <a:rPr lang="de-DE" sz="1600" dirty="0">
                <a:sym typeface="+mn-ea"/>
              </a:rPr>
              <a:t>e.g. Support </a:t>
            </a:r>
            <a:r>
              <a:rPr lang="en-US" sz="1600" dirty="0">
                <a:sym typeface="+mn-ea"/>
              </a:rPr>
              <a:t>structures for teachers to develop their coaching skills</a:t>
            </a:r>
            <a:endParaRPr lang="en-US" sz="1600" dirty="0">
              <a:cs typeface="Arial" panose="020B0604020202020204"/>
            </a:endParaRPr>
          </a:p>
          <a:p>
            <a:pPr marL="0" lvl="2" algn="l">
              <a:lnSpc>
                <a:spcPct val="150000"/>
              </a:lnSpc>
            </a:pPr>
            <a:r>
              <a:rPr lang="de-DE" sz="1600" dirty="0">
                <a:sym typeface="+mn-ea"/>
              </a:rPr>
              <a:t/>
            </a:r>
            <a:br>
              <a:rPr lang="de-DE" sz="1600" dirty="0">
                <a:sym typeface="+mn-ea"/>
              </a:rPr>
            </a:br>
            <a:endParaRPr lang="de-DE" sz="1600" dirty="0">
              <a:sym typeface="+mn-ea"/>
            </a:endParaRPr>
          </a:p>
        </p:txBody>
      </p:sp>
      <p:sp>
        <p:nvSpPr>
          <p:cNvPr id="36" name="矩形 35"/>
          <p:cNvSpPr/>
          <p:nvPr>
            <p:custDataLst>
              <p:tags r:id="rId9"/>
            </p:custDataLst>
          </p:nvPr>
        </p:nvSpPr>
        <p:spPr>
          <a:xfrm>
            <a:off x="5405120" y="1914525"/>
            <a:ext cx="2294890" cy="768350"/>
          </a:xfrm>
          <a:prstGeom prst="rect">
            <a:avLst/>
          </a:prstGeom>
        </p:spPr>
        <p:txBody>
          <a:bodyPr wrap="square" lIns="0" rIns="0" anchor="b">
            <a:normAutofit fontScale="92500" lnSpcReduction="10000"/>
          </a:bodyPr>
          <a:lstStyle/>
          <a:p>
            <a:pPr marL="179705" indent="-179705">
              <a:lnSpc>
                <a:spcPct val="150000"/>
              </a:lnSpc>
            </a:pPr>
            <a:r>
              <a:rPr lang="en-US" sz="1600" dirty="0">
                <a:sym typeface="+mn-ea"/>
              </a:rPr>
              <a:t> 1 = Not implemented</a:t>
            </a:r>
          </a:p>
          <a:p>
            <a:pPr marL="179705" indent="-179705">
              <a:lnSpc>
                <a:spcPct val="150000"/>
              </a:lnSpc>
            </a:pPr>
            <a:r>
              <a:rPr lang="en-US" sz="1600" dirty="0">
                <a:sym typeface="+mn-ea"/>
              </a:rPr>
              <a:t> 4= fully implemented</a:t>
            </a:r>
            <a:endParaRPr lang="en-US" altLang="en-US" sz="1600" dirty="0">
              <a:sym typeface="+mn-ea"/>
            </a:endParaRPr>
          </a:p>
        </p:txBody>
      </p:sp>
      <p:cxnSp>
        <p:nvCxnSpPr>
          <p:cNvPr id="39" name="曲线连接符 38"/>
          <p:cNvCxnSpPr/>
          <p:nvPr/>
        </p:nvCxnSpPr>
        <p:spPr>
          <a:xfrm rot="5400000">
            <a:off x="644208" y="4083369"/>
            <a:ext cx="1499235" cy="1591310"/>
          </a:xfrm>
          <a:prstGeom prst="curvedConnector4">
            <a:avLst>
              <a:gd name="adj1" fmla="val 30178"/>
              <a:gd name="adj2" fmla="val 114984"/>
            </a:avLst>
          </a:prstGeom>
          <a:ln w="6350" cap="flat" cmpd="sng" algn="ctr">
            <a:solidFill>
              <a:schemeClr val="accent1"/>
            </a:solidFill>
            <a:prstDash val="dash"/>
            <a:miter lim="800000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曲线连接符 39"/>
          <p:cNvCxnSpPr>
            <a:endCxn id="36" idx="1"/>
          </p:cNvCxnSpPr>
          <p:nvPr/>
        </p:nvCxnSpPr>
        <p:spPr>
          <a:xfrm rot="16200000">
            <a:off x="4707890" y="2395220"/>
            <a:ext cx="793750" cy="600710"/>
          </a:xfrm>
          <a:prstGeom prst="curvedConnector2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38455" y="1474470"/>
            <a:ext cx="800290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 b="1" dirty="0">
                <a:sym typeface="+mn-ea"/>
              </a:rPr>
              <a:t>Teacher interviews: CBL compass tool </a:t>
            </a:r>
            <a:r>
              <a:rPr lang="de-DE" b="1" dirty="0">
                <a:sym typeface="+mn-ea"/>
              </a:rPr>
              <a:t>(van de </a:t>
            </a:r>
            <a:r>
              <a:rPr lang="de-DE" b="1" dirty="0" err="1">
                <a:sym typeface="+mn-ea"/>
              </a:rPr>
              <a:t>Beemt</a:t>
            </a:r>
            <a:r>
              <a:rPr lang="de-DE" b="1" dirty="0">
                <a:sym typeface="+mn-ea"/>
              </a:rPr>
              <a:t> et al., 2023)</a:t>
            </a:r>
            <a:endParaRPr lang="de-DE" altLang="en-US"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Methods</a:t>
            </a:r>
            <a:r>
              <a:rPr lang="de-DE"/>
              <a:t>: </a:t>
            </a:r>
            <a:r>
              <a:rPr lang="de-DE" err="1"/>
              <a:t>Procedure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I</a:t>
            </a:r>
            <a:r>
              <a:rPr lang="de-DE" err="1"/>
              <a:t>nstruments</a:t>
            </a:r>
            <a:endParaRPr lang="de-DE"/>
          </a:p>
        </p:txBody>
      </p:sp>
      <p:sp>
        <p:nvSpPr>
          <p:cNvPr id="70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71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72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12</a:t>
            </a:fld>
            <a:endParaRPr lang="en-GB"/>
          </a:p>
        </p:txBody>
      </p:sp>
      <p:sp>
        <p:nvSpPr>
          <p:cNvPr id="73" name="空心弧 72"/>
          <p:cNvSpPr/>
          <p:nvPr>
            <p:custDataLst>
              <p:tags r:id="rId1"/>
            </p:custDataLst>
          </p:nvPr>
        </p:nvSpPr>
        <p:spPr>
          <a:xfrm rot="1020000" flipV="1">
            <a:off x="5611664" y="4261248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4" name="空心弧 73"/>
          <p:cNvSpPr/>
          <p:nvPr>
            <p:custDataLst>
              <p:tags r:id="rId2"/>
            </p:custDataLst>
          </p:nvPr>
        </p:nvSpPr>
        <p:spPr>
          <a:xfrm rot="720000">
            <a:off x="3295042" y="3838094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>
            <p:custDataLst>
              <p:tags r:id="rId3"/>
            </p:custDataLst>
          </p:nvPr>
        </p:nvSpPr>
        <p:spPr>
          <a:xfrm>
            <a:off x="768350" y="3406140"/>
            <a:ext cx="2547620" cy="10699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ym typeface="+mn-ea"/>
              </a:rPr>
              <a:t>Analogous set-up to CBL compass in the teacher's version</a:t>
            </a:r>
          </a:p>
        </p:txBody>
      </p:sp>
      <p:sp>
        <p:nvSpPr>
          <p:cNvPr id="76" name="圆角矩形 75"/>
          <p:cNvSpPr/>
          <p:nvPr>
            <p:custDataLst>
              <p:tags r:id="rId4"/>
            </p:custDataLst>
          </p:nvPr>
        </p:nvSpPr>
        <p:spPr>
          <a:xfrm flipH="1">
            <a:off x="4048760" y="3754755"/>
            <a:ext cx="1544955" cy="96139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ym typeface="+mn-ea"/>
              </a:rPr>
              <a:t>12 indicators </a:t>
            </a:r>
            <a:endParaRPr lang="en-US" altLang="zh-CN" sz="1600" dirty="0">
              <a:solidFill>
                <a:srgbClr val="92D050">
                  <a:lumMod val="50000"/>
                </a:srgbClr>
              </a:solidFill>
              <a:latin typeface="Calibri Light" charset="0"/>
              <a:ea typeface="+mn-ea"/>
              <a:cs typeface="+mn-ea"/>
              <a:sym typeface="+mn-ea"/>
            </a:endParaRPr>
          </a:p>
        </p:txBody>
      </p:sp>
      <p:sp>
        <p:nvSpPr>
          <p:cNvPr id="77" name="空心弧 76"/>
          <p:cNvSpPr/>
          <p:nvPr>
            <p:custDataLst>
              <p:tags r:id="rId5"/>
            </p:custDataLst>
          </p:nvPr>
        </p:nvSpPr>
        <p:spPr>
          <a:xfrm rot="20940000">
            <a:off x="8382946" y="4383559"/>
            <a:ext cx="769346" cy="769346"/>
          </a:xfrm>
          <a:prstGeom prst="blockArc">
            <a:avLst>
              <a:gd name="adj1" fmla="val 10800000"/>
              <a:gd name="adj2" fmla="val 5"/>
              <a:gd name="adj3" fmla="val 6609"/>
            </a:avLst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D9D9D9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90000" lnSpcReduction="1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8" name="圆角矩形 77"/>
          <p:cNvSpPr/>
          <p:nvPr>
            <p:custDataLst>
              <p:tags r:id="rId6"/>
            </p:custDataLst>
          </p:nvPr>
        </p:nvSpPr>
        <p:spPr>
          <a:xfrm>
            <a:off x="6363335" y="4048760"/>
            <a:ext cx="1994535" cy="104203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ym typeface="+mn-ea"/>
              </a:rPr>
              <a:t>4-Point rating scales</a:t>
            </a:r>
          </a:p>
        </p:txBody>
      </p:sp>
      <p:sp>
        <p:nvSpPr>
          <p:cNvPr id="79" name="圆角矩形 78"/>
          <p:cNvSpPr/>
          <p:nvPr>
            <p:custDataLst>
              <p:tags r:id="rId7"/>
            </p:custDataLst>
          </p:nvPr>
        </p:nvSpPr>
        <p:spPr>
          <a:xfrm flipH="1">
            <a:off x="9196705" y="4316095"/>
            <a:ext cx="2013585" cy="11582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ym typeface="+mn-ea"/>
              </a:rPr>
              <a:t>Data collection between middle and end of the course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38455" y="1474470"/>
            <a:ext cx="9964420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de-DE" altLang="en-US" b="1" dirty="0">
                <a:sym typeface="+mn-ea"/>
              </a:rPr>
              <a:t>Student survey: Student </a:t>
            </a:r>
            <a:r>
              <a:rPr lang="de-DE" altLang="en-US" b="1" dirty="0" err="1">
                <a:sym typeface="+mn-ea"/>
              </a:rPr>
              <a:t>compass</a:t>
            </a:r>
            <a:r>
              <a:rPr lang="de-DE" altLang="en-US" b="1" dirty="0">
                <a:sym typeface="+mn-ea"/>
              </a:rPr>
              <a:t> (Recently developed at TU/e)</a:t>
            </a:r>
          </a:p>
          <a:p>
            <a:pPr marL="0" indent="0">
              <a:buNone/>
            </a:pPr>
            <a:endParaRPr lang="de-DE" altLang="en-US" b="1" dirty="0">
              <a:sym typeface="+mn-ea"/>
            </a:endParaRPr>
          </a:p>
          <a:p>
            <a:pPr marL="0" indent="0">
              <a:buNone/>
            </a:pPr>
            <a:endParaRPr lang="de-DE" altLang="en-US" b="1" dirty="0">
              <a:sym typeface="+mn-ea"/>
            </a:endParaRPr>
          </a:p>
          <a:p>
            <a:pPr marL="0" indent="457200">
              <a:buNone/>
            </a:pPr>
            <a:r>
              <a:rPr lang="de-DE" altLang="en-US" dirty="0">
                <a:sym typeface="+mn-ea"/>
              </a:rPr>
              <a:t>Standardized scales to examine students' perspective on course design and implementation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13</a:t>
            </a:fld>
            <a:endParaRPr lang="en-GB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96548" y="1269118"/>
            <a:ext cx="5086306" cy="2589235"/>
          </a:xfrm>
          <a:prstGeom prst="rect">
            <a:avLst/>
          </a:prstGeom>
        </p:spPr>
      </p:pic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Teacher’s Intentions (RQ1)</a:t>
            </a:r>
            <a:endParaRPr lang="en-US" dirty="0">
              <a:cs typeface="Arial" panose="020B0604020202020204"/>
            </a:endParaRPr>
          </a:p>
        </p:txBody>
      </p:sp>
      <p:sp>
        <p:nvSpPr>
          <p:cNvPr id="9" name="Textfeld 8"/>
          <p:cNvSpPr txBox="1"/>
          <p:nvPr/>
        </p:nvSpPr>
        <p:spPr>
          <a:xfrm rot="-5400000">
            <a:off x="4817787" y="2361791"/>
            <a:ext cx="18633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dirty="0"/>
              <a:t>Course 1</a:t>
            </a:r>
            <a:endParaRPr lang="en-US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44" y="3879531"/>
            <a:ext cx="4780243" cy="2684291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614318" y="3208013"/>
            <a:ext cx="35524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/>
              <a:t>Course 3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275" y="4047171"/>
            <a:ext cx="4958316" cy="246502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444" y="1274030"/>
            <a:ext cx="4775200" cy="2642112"/>
          </a:xfrm>
          <a:prstGeom prst="rect">
            <a:avLst/>
          </a:prstGeom>
        </p:spPr>
      </p:pic>
      <p:sp>
        <p:nvSpPr>
          <p:cNvPr id="12" name="Textfeld 8"/>
          <p:cNvSpPr txBox="1"/>
          <p:nvPr/>
        </p:nvSpPr>
        <p:spPr>
          <a:xfrm rot="-5400000">
            <a:off x="4817788" y="5143091"/>
            <a:ext cx="18633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dirty="0"/>
              <a:t>Course 2</a:t>
            </a:r>
            <a:endParaRPr lang="en-US" dirty="0"/>
          </a:p>
        </p:txBody>
      </p:sp>
      <p:sp>
        <p:nvSpPr>
          <p:cNvPr id="13" name="Textfeld 8"/>
          <p:cNvSpPr txBox="1"/>
          <p:nvPr/>
        </p:nvSpPr>
        <p:spPr>
          <a:xfrm rot="-5400000">
            <a:off x="10462303" y="2361791"/>
            <a:ext cx="18633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dirty="0"/>
              <a:t>Course 3</a:t>
            </a:r>
            <a:endParaRPr lang="en-US" dirty="0"/>
          </a:p>
        </p:txBody>
      </p:sp>
      <p:sp>
        <p:nvSpPr>
          <p:cNvPr id="15" name="Textfeld 8"/>
          <p:cNvSpPr txBox="1"/>
          <p:nvPr/>
        </p:nvSpPr>
        <p:spPr>
          <a:xfrm rot="-5400000">
            <a:off x="10462303" y="5092291"/>
            <a:ext cx="18633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dirty="0"/>
              <a:t>Course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14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Teacher's Intentions (RQ1)</a:t>
            </a:r>
            <a:endParaRPr lang="en-US" dirty="0">
              <a:cs typeface="Arial" panose="020B0604020202020204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rcRect l="7240" t="991" r="1156" b="1356"/>
          <a:stretch>
            <a:fillRect/>
          </a:stretch>
        </p:blipFill>
        <p:spPr>
          <a:xfrm>
            <a:off x="440690" y="1571625"/>
            <a:ext cx="7495540" cy="4756785"/>
          </a:xfrm>
          <a:prstGeom prst="rect">
            <a:avLst/>
          </a:prstGeom>
          <a:ln>
            <a:noFill/>
          </a:ln>
          <a:effectLst>
            <a:outerShdw blurRad="304800" dir="2700000" algn="tl" rotWithShape="0">
              <a:prstClr val="black">
                <a:alpha val="9000"/>
              </a:prstClr>
            </a:outerShdw>
          </a:effectLst>
        </p:spPr>
      </p:pic>
      <p:sp>
        <p:nvSpPr>
          <p:cNvPr id="9" name="Textfeld 8"/>
          <p:cNvSpPr txBox="1"/>
          <p:nvPr/>
        </p:nvSpPr>
        <p:spPr>
          <a:xfrm>
            <a:off x="8133715" y="1363345"/>
            <a:ext cx="3849370" cy="53314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tx1"/>
                </a:solidFill>
              </a:rPr>
              <a:t>Differences in intended implementation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70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</a:rPr>
              <a:t>Vision: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Societal impact (2.2) 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External stakeholders (3.1)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30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</a:rPr>
              <a:t> </a:t>
            </a:r>
            <a:r>
              <a:rPr lang="en-US" sz="1400" b="1" u="sng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</a:rPr>
              <a:t>Teaching and learning</a:t>
            </a:r>
            <a:r>
              <a:rPr lang="en-US" sz="1400" b="1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</a:rPr>
              <a:t>:</a:t>
            </a:r>
            <a:r>
              <a:rPr lang="en-US" sz="1400" dirty="0">
                <a:solidFill>
                  <a:schemeClr val="tx1"/>
                </a:solidFill>
              </a:rPr>
              <a:t> 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Self-directed learning – acquisition &amp; application in the context (5.1)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Assessment – Focus on product (6.1)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Assessment – Focus on team (6.2)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Teaching Scaffolding (7.1)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Collaborative learning - Cycles of divergent &amp; convergent reasoning (8.1)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30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>
                <a:solidFill>
                  <a:schemeClr val="tx1"/>
                </a:solidFill>
                <a:latin typeface="Arial Bold" panose="020B0604020202020204" charset="0"/>
                <a:cs typeface="Arial Bold" panose="020B0604020202020204" charset="0"/>
              </a:rPr>
              <a:t>Support:</a:t>
            </a: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Technology - Education technology (10.1)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Learning analytics (10.2)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Teacher support - course design (12.1)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en-US" sz="1400" dirty="0">
                <a:solidFill>
                  <a:schemeClr val="tx1"/>
                </a:solidFill>
              </a:rPr>
              <a:t>Teacher support – Pedagogy (12.2)</a:t>
            </a: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chemeClr val="tx1"/>
              </a:solidFill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15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r>
              <a:rPr lang="de-DE" dirty="0"/>
              <a:t>: Teacher</a:t>
            </a:r>
            <a:r>
              <a:rPr lang="en-US" altLang="de-DE" dirty="0"/>
              <a:t>’</a:t>
            </a:r>
            <a:r>
              <a:rPr lang="de-DE" dirty="0"/>
              <a:t>s </a:t>
            </a:r>
            <a:r>
              <a:rPr lang="en-US" altLang="de-DE" dirty="0"/>
              <a:t>I</a:t>
            </a:r>
            <a:r>
              <a:rPr lang="de-DE" dirty="0" err="1"/>
              <a:t>ntentions</a:t>
            </a:r>
            <a:r>
              <a:rPr lang="de-DE" dirty="0"/>
              <a:t> (R1)</a:t>
            </a:r>
          </a:p>
        </p:txBody>
      </p:sp>
      <p:sp>
        <p:nvSpPr>
          <p:cNvPr id="19" name="Inhaltsplatzhalter 4"/>
          <p:cNvSpPr>
            <a:spLocks noGrp="1"/>
          </p:cNvSpPr>
          <p:nvPr/>
        </p:nvSpPr>
        <p:spPr>
          <a:xfrm>
            <a:off x="334645" y="1525905"/>
            <a:ext cx="11520170" cy="3397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70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4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53975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72009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89979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RQ 1: Implementation intended by the teacher (Teacher interviews)</a:t>
            </a:r>
            <a:endParaRPr lang="en-US" b="1" dirty="0">
              <a:solidFill>
                <a:schemeClr val="tx1"/>
              </a:solidFill>
              <a:cs typeface="Arial" panose="020B0604020202020204"/>
            </a:endParaRP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97206" y="2321549"/>
            <a:ext cx="4386722" cy="664451"/>
          </a:xfrm>
          <a:prstGeom prst="rect">
            <a:avLst/>
          </a:prstGeom>
        </p:spPr>
        <p:txBody>
          <a:bodyPr wrap="square" anchor="ctr" anchorCtr="0"/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effectLst/>
                <a:sym typeface="Arial" panose="020B0604020202020204" pitchFamily="34" charset="0"/>
              </a:rPr>
              <a:t>Fewer differences in the implementation of CBL in the indicators of Vision</a:t>
            </a:r>
          </a:p>
        </p:txBody>
      </p:sp>
      <p:sp>
        <p:nvSpPr>
          <p:cNvPr id="52" name="矩形 51"/>
          <p:cNvSpPr/>
          <p:nvPr>
            <p:custDataLst>
              <p:tags r:id="rId2"/>
            </p:custDataLst>
          </p:nvPr>
        </p:nvSpPr>
        <p:spPr>
          <a:xfrm>
            <a:off x="696595" y="3894124"/>
            <a:ext cx="4387943" cy="620480"/>
          </a:xfrm>
          <a:prstGeom prst="rect">
            <a:avLst/>
          </a:prstGeom>
        </p:spPr>
        <p:txBody>
          <a:bodyPr wrap="square" anchor="ctr" anchorCtr="0"/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sym typeface="+mn-ea"/>
              </a:rPr>
              <a:t>Higher differences in the teaching and learning section</a:t>
            </a:r>
          </a:p>
        </p:txBody>
      </p:sp>
      <p:sp>
        <p:nvSpPr>
          <p:cNvPr id="67" name="矩形 66"/>
          <p:cNvSpPr/>
          <p:nvPr>
            <p:custDataLst>
              <p:tags r:id="rId3"/>
            </p:custDataLst>
          </p:nvPr>
        </p:nvSpPr>
        <p:spPr>
          <a:xfrm>
            <a:off x="696595" y="5447157"/>
            <a:ext cx="4387332" cy="420778"/>
          </a:xfrm>
          <a:prstGeom prst="rect">
            <a:avLst/>
          </a:prstGeom>
        </p:spPr>
        <p:txBody>
          <a:bodyPr wrap="square" anchor="ctr" anchorCtr="0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Higher differences in support</a:t>
            </a:r>
            <a:endParaRPr lang="en-US" altLang="zh-CN" sz="1600" b="1" kern="0" dirty="0">
              <a:solidFill>
                <a:schemeClr val="accent6">
                  <a:lumMod val="50000"/>
                </a:schemeClr>
              </a:solidFill>
              <a:ea typeface="+mn-ea"/>
              <a:cs typeface="+mn-lt"/>
              <a:sym typeface="Wingdings" panose="05000000000000000000" pitchFamily="2" charset="2"/>
            </a:endParaRPr>
          </a:p>
        </p:txBody>
      </p:sp>
      <p:sp>
        <p:nvSpPr>
          <p:cNvPr id="77" name="菱形 76"/>
          <p:cNvSpPr/>
          <p:nvPr>
            <p:custDataLst>
              <p:tags r:id="rId4"/>
            </p:custDataLst>
          </p:nvPr>
        </p:nvSpPr>
        <p:spPr>
          <a:xfrm>
            <a:off x="5484664" y="2309855"/>
            <a:ext cx="324344" cy="324344"/>
          </a:xfrm>
          <a:prstGeom prst="diamond">
            <a:avLst/>
          </a:prstGeom>
          <a:solidFill>
            <a:srgbClr val="6F8587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8" name="菱形 77"/>
          <p:cNvSpPr/>
          <p:nvPr>
            <p:custDataLst>
              <p:tags r:id="rId5"/>
            </p:custDataLst>
          </p:nvPr>
        </p:nvSpPr>
        <p:spPr>
          <a:xfrm>
            <a:off x="5484664" y="2679917"/>
            <a:ext cx="324344" cy="324344"/>
          </a:xfrm>
          <a:prstGeom prst="diamond">
            <a:avLst/>
          </a:prstGeom>
          <a:solidFill>
            <a:srgbClr val="6F8587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9" name="菱形 78"/>
          <p:cNvSpPr/>
          <p:nvPr>
            <p:custDataLst>
              <p:tags r:id="rId6"/>
            </p:custDataLst>
          </p:nvPr>
        </p:nvSpPr>
        <p:spPr>
          <a:xfrm>
            <a:off x="5671622" y="2495377"/>
            <a:ext cx="324344" cy="324344"/>
          </a:xfrm>
          <a:prstGeom prst="diamond">
            <a:avLst/>
          </a:prstGeom>
          <a:solidFill>
            <a:srgbClr val="6F8587">
              <a:lumMod val="60000"/>
              <a:lumOff val="4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0" name="任意多边形 79"/>
          <p:cNvSpPr/>
          <p:nvPr>
            <p:custDataLst>
              <p:tags r:id="rId7"/>
            </p:custDataLst>
          </p:nvPr>
        </p:nvSpPr>
        <p:spPr>
          <a:xfrm>
            <a:off x="5133278" y="2193560"/>
            <a:ext cx="488773" cy="927977"/>
          </a:xfrm>
          <a:custGeom>
            <a:avLst/>
            <a:gdLst>
              <a:gd name="connsiteX0" fmla="*/ 96494 w 1902905"/>
              <a:gd name="connsiteY0" fmla="*/ 0 h 3612822"/>
              <a:gd name="connsiteX1" fmla="*/ 1902905 w 1902905"/>
              <a:gd name="connsiteY1" fmla="*/ 1806411 h 3612822"/>
              <a:gd name="connsiteX2" fmla="*/ 96494 w 1902905"/>
              <a:gd name="connsiteY2" fmla="*/ 3612822 h 3612822"/>
              <a:gd name="connsiteX3" fmla="*/ 0 w 1902905"/>
              <a:gd name="connsiteY3" fmla="*/ 3516328 h 3612822"/>
              <a:gd name="connsiteX4" fmla="*/ 1709917 w 1902905"/>
              <a:gd name="connsiteY4" fmla="*/ 1806411 h 3612822"/>
              <a:gd name="connsiteX5" fmla="*/ 0 w 1902905"/>
              <a:gd name="connsiteY5" fmla="*/ 96494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2905" h="3612822">
                <a:moveTo>
                  <a:pt x="96494" y="0"/>
                </a:moveTo>
                <a:lnTo>
                  <a:pt x="1902905" y="1806411"/>
                </a:lnTo>
                <a:lnTo>
                  <a:pt x="96494" y="3612822"/>
                </a:lnTo>
                <a:lnTo>
                  <a:pt x="0" y="3516328"/>
                </a:lnTo>
                <a:lnTo>
                  <a:pt x="1709917" y="1806411"/>
                </a:lnTo>
                <a:lnTo>
                  <a:pt x="0" y="96494"/>
                </a:lnTo>
                <a:close/>
              </a:path>
            </a:pathLst>
          </a:custGeom>
          <a:solidFill>
            <a:srgbClr val="6F8587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1" name="任意多边形 80"/>
          <p:cNvSpPr/>
          <p:nvPr>
            <p:custDataLst>
              <p:tags r:id="rId8"/>
            </p:custDataLst>
          </p:nvPr>
        </p:nvSpPr>
        <p:spPr>
          <a:xfrm>
            <a:off x="5108377" y="2193560"/>
            <a:ext cx="464104" cy="927977"/>
          </a:xfrm>
          <a:custGeom>
            <a:avLst/>
            <a:gdLst>
              <a:gd name="connsiteX0" fmla="*/ 451 w 1806862"/>
              <a:gd name="connsiteY0" fmla="*/ 0 h 3612822"/>
              <a:gd name="connsiteX1" fmla="*/ 1806862 w 1806862"/>
              <a:gd name="connsiteY1" fmla="*/ 1806411 h 3612822"/>
              <a:gd name="connsiteX2" fmla="*/ 451 w 1806862"/>
              <a:gd name="connsiteY2" fmla="*/ 3612822 h 3612822"/>
              <a:gd name="connsiteX3" fmla="*/ 0 w 1806862"/>
              <a:gd name="connsiteY3" fmla="*/ 3612371 h 3612822"/>
              <a:gd name="connsiteX4" fmla="*/ 0 w 1806862"/>
              <a:gd name="connsiteY4" fmla="*/ 451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862" h="3612822">
                <a:moveTo>
                  <a:pt x="451" y="0"/>
                </a:moveTo>
                <a:lnTo>
                  <a:pt x="1806862" y="1806411"/>
                </a:lnTo>
                <a:lnTo>
                  <a:pt x="451" y="3612822"/>
                </a:lnTo>
                <a:lnTo>
                  <a:pt x="0" y="3612371"/>
                </a:lnTo>
                <a:lnTo>
                  <a:pt x="0" y="451"/>
                </a:lnTo>
                <a:close/>
              </a:path>
            </a:pathLst>
          </a:custGeom>
          <a:solidFill>
            <a:srgbClr val="6F8587"/>
          </a:solidFill>
        </p:spPr>
        <p:txBody>
          <a:bodyPr rot="0" spcFirstLastPara="0" vertOverflow="overflow" horzOverflow="overflow" vert="horz" wrap="square" lIns="91440" tIns="45720" rIns="25200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sz="2800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>
            <p:custDataLst>
              <p:tags r:id="rId9"/>
            </p:custDataLst>
          </p:nvPr>
        </p:nvSpPr>
        <p:spPr>
          <a:xfrm>
            <a:off x="6095365" y="2167890"/>
            <a:ext cx="5568950" cy="1082040"/>
          </a:xfrm>
          <a:prstGeom prst="rect">
            <a:avLst/>
          </a:prstGeom>
        </p:spPr>
        <p:txBody>
          <a:bodyPr wrap="square" anchor="ctr" anchorCtr="0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Collider as a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joint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educational concept with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joint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theme,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agreements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effectLst/>
                <a:sym typeface="Wingdings" panose="05000000000000000000" pitchFamily="2" charset="2"/>
              </a:rPr>
              <a:t>on challenge design, stakeholder involvement </a:t>
            </a:r>
            <a:endParaRPr lang="en-US" altLang="zh-CN" sz="1600" b="1" kern="0" dirty="0">
              <a:solidFill>
                <a:schemeClr val="accent3">
                  <a:lumMod val="50000"/>
                </a:schemeClr>
              </a:solidFill>
              <a:effectLst/>
              <a:ea typeface="+mn-ea"/>
              <a:cs typeface="+mn-lt"/>
              <a:sym typeface="Wingdings" panose="05000000000000000000" pitchFamily="2" charset="2"/>
            </a:endParaRPr>
          </a:p>
        </p:txBody>
      </p:sp>
      <p:sp>
        <p:nvSpPr>
          <p:cNvPr id="86" name="菱形 85"/>
          <p:cNvSpPr/>
          <p:nvPr>
            <p:custDataLst>
              <p:tags r:id="rId10"/>
            </p:custDataLst>
          </p:nvPr>
        </p:nvSpPr>
        <p:spPr>
          <a:xfrm>
            <a:off x="5484664" y="3781659"/>
            <a:ext cx="324344" cy="324344"/>
          </a:xfrm>
          <a:prstGeom prst="diamond">
            <a:avLst/>
          </a:prstGeom>
          <a:solidFill>
            <a:srgbClr val="8C7B70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7" name="菱形 86"/>
          <p:cNvSpPr/>
          <p:nvPr>
            <p:custDataLst>
              <p:tags r:id="rId11"/>
            </p:custDataLst>
          </p:nvPr>
        </p:nvSpPr>
        <p:spPr>
          <a:xfrm>
            <a:off x="5484664" y="4151721"/>
            <a:ext cx="324344" cy="324344"/>
          </a:xfrm>
          <a:prstGeom prst="diamond">
            <a:avLst/>
          </a:prstGeom>
          <a:solidFill>
            <a:srgbClr val="8C7B70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8" name="菱形 87"/>
          <p:cNvSpPr/>
          <p:nvPr>
            <p:custDataLst>
              <p:tags r:id="rId12"/>
            </p:custDataLst>
          </p:nvPr>
        </p:nvSpPr>
        <p:spPr>
          <a:xfrm>
            <a:off x="5671622" y="3967181"/>
            <a:ext cx="324344" cy="324344"/>
          </a:xfrm>
          <a:prstGeom prst="diamond">
            <a:avLst/>
          </a:prstGeom>
          <a:solidFill>
            <a:srgbClr val="8C7B70">
              <a:lumMod val="60000"/>
              <a:lumOff val="4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9" name="任意多边形 88"/>
          <p:cNvSpPr/>
          <p:nvPr>
            <p:custDataLst>
              <p:tags r:id="rId13"/>
            </p:custDataLst>
          </p:nvPr>
        </p:nvSpPr>
        <p:spPr>
          <a:xfrm>
            <a:off x="5133278" y="3665364"/>
            <a:ext cx="488773" cy="927977"/>
          </a:xfrm>
          <a:custGeom>
            <a:avLst/>
            <a:gdLst>
              <a:gd name="connsiteX0" fmla="*/ 96494 w 1902905"/>
              <a:gd name="connsiteY0" fmla="*/ 0 h 3612822"/>
              <a:gd name="connsiteX1" fmla="*/ 1902905 w 1902905"/>
              <a:gd name="connsiteY1" fmla="*/ 1806411 h 3612822"/>
              <a:gd name="connsiteX2" fmla="*/ 96494 w 1902905"/>
              <a:gd name="connsiteY2" fmla="*/ 3612822 h 3612822"/>
              <a:gd name="connsiteX3" fmla="*/ 0 w 1902905"/>
              <a:gd name="connsiteY3" fmla="*/ 3516328 h 3612822"/>
              <a:gd name="connsiteX4" fmla="*/ 1709917 w 1902905"/>
              <a:gd name="connsiteY4" fmla="*/ 1806411 h 3612822"/>
              <a:gd name="connsiteX5" fmla="*/ 0 w 1902905"/>
              <a:gd name="connsiteY5" fmla="*/ 96494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2905" h="3612822">
                <a:moveTo>
                  <a:pt x="96494" y="0"/>
                </a:moveTo>
                <a:lnTo>
                  <a:pt x="1902905" y="1806411"/>
                </a:lnTo>
                <a:lnTo>
                  <a:pt x="96494" y="3612822"/>
                </a:lnTo>
                <a:lnTo>
                  <a:pt x="0" y="3516328"/>
                </a:lnTo>
                <a:lnTo>
                  <a:pt x="1709917" y="1806411"/>
                </a:lnTo>
                <a:lnTo>
                  <a:pt x="0" y="96494"/>
                </a:lnTo>
                <a:close/>
              </a:path>
            </a:pathLst>
          </a:custGeom>
          <a:solidFill>
            <a:srgbClr val="8C7B70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0" name="任意多边形 89"/>
          <p:cNvSpPr/>
          <p:nvPr>
            <p:custDataLst>
              <p:tags r:id="rId14"/>
            </p:custDataLst>
          </p:nvPr>
        </p:nvSpPr>
        <p:spPr>
          <a:xfrm>
            <a:off x="5108377" y="3665364"/>
            <a:ext cx="464104" cy="927977"/>
          </a:xfrm>
          <a:custGeom>
            <a:avLst/>
            <a:gdLst>
              <a:gd name="connsiteX0" fmla="*/ 451 w 1806862"/>
              <a:gd name="connsiteY0" fmla="*/ 0 h 3612822"/>
              <a:gd name="connsiteX1" fmla="*/ 1806862 w 1806862"/>
              <a:gd name="connsiteY1" fmla="*/ 1806411 h 3612822"/>
              <a:gd name="connsiteX2" fmla="*/ 451 w 1806862"/>
              <a:gd name="connsiteY2" fmla="*/ 3612822 h 3612822"/>
              <a:gd name="connsiteX3" fmla="*/ 0 w 1806862"/>
              <a:gd name="connsiteY3" fmla="*/ 3612371 h 3612822"/>
              <a:gd name="connsiteX4" fmla="*/ 0 w 1806862"/>
              <a:gd name="connsiteY4" fmla="*/ 451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862" h="3612822">
                <a:moveTo>
                  <a:pt x="451" y="0"/>
                </a:moveTo>
                <a:lnTo>
                  <a:pt x="1806862" y="1806411"/>
                </a:lnTo>
                <a:lnTo>
                  <a:pt x="451" y="3612822"/>
                </a:lnTo>
                <a:lnTo>
                  <a:pt x="0" y="3612371"/>
                </a:lnTo>
                <a:lnTo>
                  <a:pt x="0" y="451"/>
                </a:lnTo>
                <a:close/>
              </a:path>
            </a:pathLst>
          </a:custGeom>
          <a:solidFill>
            <a:srgbClr val="8C7B70"/>
          </a:solidFill>
        </p:spPr>
        <p:txBody>
          <a:bodyPr rot="0" spcFirstLastPara="0" vertOverflow="overflow" horzOverflow="overflow" vert="horz" wrap="square" lIns="91440" tIns="45720" rIns="25200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sz="2800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>
            <p:custDataLst>
              <p:tags r:id="rId15"/>
            </p:custDataLst>
          </p:nvPr>
        </p:nvSpPr>
        <p:spPr>
          <a:xfrm>
            <a:off x="6099810" y="3615690"/>
            <a:ext cx="5397500" cy="1048385"/>
          </a:xfrm>
          <a:prstGeom prst="rect">
            <a:avLst/>
          </a:prstGeom>
        </p:spPr>
        <p:txBody>
          <a:bodyPr wrap="square" anchor="ctr" anchorCtr="0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Lecturers set individual priorities in the design of the course and are partly limited by the examination guidelines</a:t>
            </a:r>
            <a:endParaRPr lang="en-US" altLang="en-US" sz="1600" dirty="0">
              <a:solidFill>
                <a:schemeClr val="bg1">
                  <a:lumMod val="75000"/>
                </a:schemeClr>
              </a:solidFill>
              <a:ea typeface="黑体" charset="0"/>
              <a:cs typeface="+mn-lt"/>
              <a:sym typeface="Wingdings" panose="05000000000000000000" pitchFamily="2" charset="2"/>
            </a:endParaRPr>
          </a:p>
        </p:txBody>
      </p:sp>
      <p:sp>
        <p:nvSpPr>
          <p:cNvPr id="95" name="菱形 94"/>
          <p:cNvSpPr/>
          <p:nvPr>
            <p:custDataLst>
              <p:tags r:id="rId16"/>
            </p:custDataLst>
          </p:nvPr>
        </p:nvSpPr>
        <p:spPr>
          <a:xfrm>
            <a:off x="5484664" y="5253465"/>
            <a:ext cx="324344" cy="324344"/>
          </a:xfrm>
          <a:prstGeom prst="diamond">
            <a:avLst/>
          </a:prstGeom>
          <a:solidFill>
            <a:srgbClr val="B97B3D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6" name="菱形 95"/>
          <p:cNvSpPr/>
          <p:nvPr>
            <p:custDataLst>
              <p:tags r:id="rId17"/>
            </p:custDataLst>
          </p:nvPr>
        </p:nvSpPr>
        <p:spPr>
          <a:xfrm>
            <a:off x="5484664" y="5623526"/>
            <a:ext cx="324344" cy="324344"/>
          </a:xfrm>
          <a:prstGeom prst="diamond">
            <a:avLst/>
          </a:prstGeom>
          <a:solidFill>
            <a:srgbClr val="B97B3D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7" name="菱形 96"/>
          <p:cNvSpPr/>
          <p:nvPr>
            <p:custDataLst>
              <p:tags r:id="rId18"/>
            </p:custDataLst>
          </p:nvPr>
        </p:nvSpPr>
        <p:spPr>
          <a:xfrm>
            <a:off x="5671622" y="5438986"/>
            <a:ext cx="324344" cy="324344"/>
          </a:xfrm>
          <a:prstGeom prst="diamond">
            <a:avLst/>
          </a:prstGeom>
          <a:solidFill>
            <a:srgbClr val="B97B3D">
              <a:lumMod val="60000"/>
              <a:lumOff val="4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8" name="任意多边形 97"/>
          <p:cNvSpPr/>
          <p:nvPr>
            <p:custDataLst>
              <p:tags r:id="rId19"/>
            </p:custDataLst>
          </p:nvPr>
        </p:nvSpPr>
        <p:spPr>
          <a:xfrm>
            <a:off x="5133278" y="5137170"/>
            <a:ext cx="488773" cy="927977"/>
          </a:xfrm>
          <a:custGeom>
            <a:avLst/>
            <a:gdLst>
              <a:gd name="connsiteX0" fmla="*/ 96494 w 1902905"/>
              <a:gd name="connsiteY0" fmla="*/ 0 h 3612822"/>
              <a:gd name="connsiteX1" fmla="*/ 1902905 w 1902905"/>
              <a:gd name="connsiteY1" fmla="*/ 1806411 h 3612822"/>
              <a:gd name="connsiteX2" fmla="*/ 96494 w 1902905"/>
              <a:gd name="connsiteY2" fmla="*/ 3612822 h 3612822"/>
              <a:gd name="connsiteX3" fmla="*/ 0 w 1902905"/>
              <a:gd name="connsiteY3" fmla="*/ 3516328 h 3612822"/>
              <a:gd name="connsiteX4" fmla="*/ 1709917 w 1902905"/>
              <a:gd name="connsiteY4" fmla="*/ 1806411 h 3612822"/>
              <a:gd name="connsiteX5" fmla="*/ 0 w 1902905"/>
              <a:gd name="connsiteY5" fmla="*/ 96494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2905" h="3612822">
                <a:moveTo>
                  <a:pt x="96494" y="0"/>
                </a:moveTo>
                <a:lnTo>
                  <a:pt x="1902905" y="1806411"/>
                </a:lnTo>
                <a:lnTo>
                  <a:pt x="96494" y="3612822"/>
                </a:lnTo>
                <a:lnTo>
                  <a:pt x="0" y="3516328"/>
                </a:lnTo>
                <a:lnTo>
                  <a:pt x="1709917" y="1806411"/>
                </a:lnTo>
                <a:lnTo>
                  <a:pt x="0" y="96494"/>
                </a:lnTo>
                <a:close/>
              </a:path>
            </a:pathLst>
          </a:custGeom>
          <a:solidFill>
            <a:srgbClr val="B97B3D">
              <a:lumMod val="20000"/>
              <a:lumOff val="8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9" name="任意多边形 98"/>
          <p:cNvSpPr/>
          <p:nvPr>
            <p:custDataLst>
              <p:tags r:id="rId20"/>
            </p:custDataLst>
          </p:nvPr>
        </p:nvSpPr>
        <p:spPr>
          <a:xfrm>
            <a:off x="5108377" y="5137170"/>
            <a:ext cx="464104" cy="927977"/>
          </a:xfrm>
          <a:custGeom>
            <a:avLst/>
            <a:gdLst>
              <a:gd name="connsiteX0" fmla="*/ 451 w 1806862"/>
              <a:gd name="connsiteY0" fmla="*/ 0 h 3612822"/>
              <a:gd name="connsiteX1" fmla="*/ 1806862 w 1806862"/>
              <a:gd name="connsiteY1" fmla="*/ 1806411 h 3612822"/>
              <a:gd name="connsiteX2" fmla="*/ 451 w 1806862"/>
              <a:gd name="connsiteY2" fmla="*/ 3612822 h 3612822"/>
              <a:gd name="connsiteX3" fmla="*/ 0 w 1806862"/>
              <a:gd name="connsiteY3" fmla="*/ 3612371 h 3612822"/>
              <a:gd name="connsiteX4" fmla="*/ 0 w 1806862"/>
              <a:gd name="connsiteY4" fmla="*/ 451 h 36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862" h="3612822">
                <a:moveTo>
                  <a:pt x="451" y="0"/>
                </a:moveTo>
                <a:lnTo>
                  <a:pt x="1806862" y="1806411"/>
                </a:lnTo>
                <a:lnTo>
                  <a:pt x="451" y="3612822"/>
                </a:lnTo>
                <a:lnTo>
                  <a:pt x="0" y="3612371"/>
                </a:lnTo>
                <a:lnTo>
                  <a:pt x="0" y="451"/>
                </a:lnTo>
                <a:close/>
              </a:path>
            </a:pathLst>
          </a:custGeom>
          <a:solidFill>
            <a:srgbClr val="B97B3D"/>
          </a:solidFill>
        </p:spPr>
        <p:txBody>
          <a:bodyPr rot="0" spcFirstLastPara="0" vertOverflow="overflow" horzOverflow="overflow" vert="horz" wrap="square" lIns="91440" tIns="45720" rIns="25200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sz="2800" dirty="0" err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4" name="矩形 93"/>
          <p:cNvSpPr/>
          <p:nvPr>
            <p:custDataLst>
              <p:tags r:id="rId21"/>
            </p:custDataLst>
          </p:nvPr>
        </p:nvSpPr>
        <p:spPr>
          <a:xfrm>
            <a:off x="6111140" y="5176613"/>
            <a:ext cx="5398055" cy="781707"/>
          </a:xfrm>
          <a:prstGeom prst="rect">
            <a:avLst/>
          </a:prstGeom>
        </p:spPr>
        <p:txBody>
          <a:bodyPr wrap="square" anchor="ctr" anchorCtr="0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Universities differ in their support structures for teachers and IT resources for teaching</a:t>
            </a:r>
            <a:endParaRPr lang="en-US" altLang="zh-CN" sz="1600" b="1" kern="0" dirty="0">
              <a:solidFill>
                <a:schemeClr val="accent6">
                  <a:lumMod val="50000"/>
                </a:schemeClr>
              </a:solidFill>
              <a:ea typeface="+mn-ea"/>
              <a:cs typeface="+mn-lt"/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16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Results</a:t>
            </a:r>
            <a:r>
              <a:rPr lang="de-DE"/>
              <a:t>: </a:t>
            </a:r>
            <a:r>
              <a:rPr lang="de-DE" err="1"/>
              <a:t>Students</a:t>
            </a:r>
            <a:r>
              <a:rPr lang="de-DE"/>
              <a:t> </a:t>
            </a:r>
            <a:r>
              <a:rPr lang="en-US" altLang="de-DE"/>
              <a:t>P</a:t>
            </a:r>
            <a:r>
              <a:rPr lang="de-DE" err="1"/>
              <a:t>ercetions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C</a:t>
            </a:r>
            <a:r>
              <a:rPr lang="de-DE" err="1"/>
              <a:t>omparison</a:t>
            </a:r>
            <a:r>
              <a:rPr lang="de-DE"/>
              <a:t> (RQ2 &amp; RQ3)</a:t>
            </a:r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334798" y="1267200"/>
          <a:ext cx="11520002" cy="5377182"/>
        </p:xfrm>
        <a:graphic>
          <a:graphicData uri="http://schemas.openxmlformats.org/drawingml/2006/table">
            <a:tbl>
              <a:tblPr firstRow="1" firstCol="1" bandRow="1"/>
              <a:tblGrid>
                <a:gridCol w="211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25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11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46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Indicator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 and open-ended challenges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Real-life/ Authenticity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Open-endedness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Complexity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298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Global themes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Long-term societal impact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Collaboration with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Challenge-owner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2.97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External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Assessment - Balance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Product - process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Individual - team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Formative - summative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Interdisciplinary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80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Combinations of individual and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6749"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Notes. </a:t>
                      </a: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Teachers Compass: Min. 1, Max 4; Students Compass: Min. 1; Max 4 (1=strongly disagree; 2=disagree; 3=agree; 4=strongly agree)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17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Results</a:t>
            </a:r>
            <a:r>
              <a:rPr lang="de-DE"/>
              <a:t>: </a:t>
            </a:r>
            <a:r>
              <a:rPr lang="de-DE" err="1"/>
              <a:t>Students</a:t>
            </a:r>
            <a:r>
              <a:rPr lang="de-DE"/>
              <a:t> </a:t>
            </a:r>
            <a:r>
              <a:rPr lang="en-US" altLang="de-DE"/>
              <a:t>P</a:t>
            </a:r>
            <a:r>
              <a:rPr lang="de-DE" err="1"/>
              <a:t>erceptions</a:t>
            </a:r>
            <a:r>
              <a:rPr lang="de-DE"/>
              <a:t> (RQ2)</a:t>
            </a: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394644"/>
              </p:ext>
            </p:extLst>
          </p:nvPr>
        </p:nvGraphicFramePr>
        <p:xfrm>
          <a:off x="334798" y="1267200"/>
          <a:ext cx="11472622" cy="5377182"/>
        </p:xfrm>
        <a:graphic>
          <a:graphicData uri="http://schemas.openxmlformats.org/drawingml/2006/table">
            <a:tbl>
              <a:tblPr firstRow="1" firstCol="1" bandRow="1"/>
              <a:tblGrid>
                <a:gridCol w="211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90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123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90237">
                  <a:extLst>
                    <a:ext uri="{9D8B030D-6E8A-4147-A177-3AD203B41FA5}">
                      <a16:colId xmlns:a16="http://schemas.microsoft.com/office/drawing/2014/main" val="1238166296"/>
                    </a:ext>
                  </a:extLst>
                </a:gridCol>
                <a:gridCol w="8357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Indicator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Course 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Course 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Course 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Course 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Teacher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Students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Teacher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Students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Teacher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Students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Teacher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Students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M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SD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M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SD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M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SD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M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SD</a:t>
                      </a:r>
                      <a:endParaRPr lang="de-DE" sz="1300" i="1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Real-life and open-ended challenges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Real-life/ Authenticity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3.15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1.23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3.73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Open-endedness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1.08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3.76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3.46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Complexity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2.77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.83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2.50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1.00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Interdisciplinarity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.76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.71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298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Global themes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Long-term societal impact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.73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Collaboration with stakeholders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Challenge-owner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2.97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1.04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2.50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1.05</a:t>
                      </a:r>
                      <a:endParaRPr lang="de-DE" sz="1300" kern="1200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3.69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External stakeholders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2.77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3.22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Assessment - Balance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Product - process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3.23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3.17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.41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3.11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3.42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Individual - team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.76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2.67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1.23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3.42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Formative - summative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.00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2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Interdisciplinarity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Interdisciplinary teamwork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3.17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.41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.87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3.58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80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Combinations of individual and teamwork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3.33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.63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3.50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3.44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.53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3.65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.49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6749"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Notes. </a:t>
                      </a:r>
                      <a:r>
                        <a:rPr lang="en-US" sz="1300" dirty="0">
                          <a:effectLst/>
                          <a:latin typeface="Arial" panose="020B0604020202020204"/>
                          <a:ea typeface="宋体"/>
                          <a:cs typeface="Times New Roman" panose="02020603050405020304"/>
                        </a:rPr>
                        <a:t>Teachers Compass: Min. 1, Max 4; Students Compass: Min. 1; Max 4 (1=strongly disagree; 2=disagree; 3=agree; 4=strongly agree)</a:t>
                      </a:r>
                      <a:endParaRPr lang="de-DE" sz="1300" dirty="0">
                        <a:effectLst/>
                        <a:latin typeface="Arial" panose="020B0604020202020204"/>
                        <a:ea typeface="宋体"/>
                        <a:cs typeface="Times New Roman" panose="02020603050405020304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 rot="20374318">
            <a:off x="9589999" y="237774"/>
            <a:ext cx="2331381" cy="1483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RQ2</a:t>
            </a:r>
            <a:r>
              <a:rPr lang="en-US" sz="1600" dirty="0"/>
              <a:t>: </a:t>
            </a:r>
            <a:r>
              <a:rPr lang="en-US" sz="1600" dirty="0" smtClean="0"/>
              <a:t>Comparison of students </a:t>
            </a:r>
            <a:r>
              <a:rPr lang="en-US" sz="1600" dirty="0"/>
              <a:t>responses between courses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18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296670"/>
            <a:ext cx="11520170" cy="53022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tx1"/>
                </a:solidFill>
              </a:rPr>
              <a:t>RQ 2: Implementation perceived by students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tx1"/>
                </a:solidFill>
                <a:cs typeface="Arial" panose="020B0604020202020204"/>
              </a:rPr>
              <a:t>Indicators perceived as </a:t>
            </a:r>
            <a:r>
              <a:rPr lang="en-US" b="1" dirty="0">
                <a:solidFill>
                  <a:schemeClr val="tx1"/>
                </a:solidFill>
                <a:cs typeface="Arial" panose="020B0604020202020204"/>
              </a:rPr>
              <a:t>less implemented</a:t>
            </a:r>
            <a:r>
              <a:rPr lang="en-US" dirty="0">
                <a:solidFill>
                  <a:schemeClr val="tx1"/>
                </a:solidFill>
                <a:cs typeface="Arial" panose="020B0604020202020204"/>
              </a:rPr>
              <a:t> by the students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800" dirty="0">
              <a:cs typeface="Arial" panose="020B0604020202020204"/>
            </a:endParaRPr>
          </a:p>
          <a:p>
            <a:pPr marL="359410" lvl="1" indent="-360045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 In comparison to other indicators (e.g. real-life and authentic challenges) some in some indicators in regard to complexity, stakeholder involvement and assessment seams to be fewer implemented</a:t>
            </a:r>
          </a:p>
          <a:p>
            <a:pPr marL="0" lvl="1" indent="0" fontAlgn="auto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sz="400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tx1"/>
                </a:solidFill>
              </a:rPr>
              <a:t>Higher differences between courses are shown for</a:t>
            </a:r>
            <a:endParaRPr lang="en-US" dirty="0">
              <a:solidFill>
                <a:schemeClr val="tx1"/>
              </a:solidFill>
              <a:cs typeface="Arial" panose="020B0604020202020204"/>
            </a:endParaRPr>
          </a:p>
          <a:p>
            <a:pPr marL="359410" lvl="1" indent="-179705">
              <a:lnSpc>
                <a:spcPct val="150000"/>
              </a:lnSpc>
            </a:pPr>
            <a:endParaRPr lang="en-US" dirty="0">
              <a:cs typeface="Arial" panose="020B0604020202020204"/>
            </a:endParaRPr>
          </a:p>
          <a:p>
            <a:pPr marL="179705" lvl="1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179705" lvl="1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179705" lvl="1" indent="0">
              <a:lnSpc>
                <a:spcPct val="150000"/>
              </a:lnSpc>
              <a:buNone/>
            </a:pPr>
            <a:endParaRPr lang="en-US" sz="400" dirty="0">
              <a:cs typeface="Arial" panose="020B0604020202020204"/>
            </a:endParaRPr>
          </a:p>
          <a:p>
            <a:pPr marL="359410" lvl="1" indent="-360045" algn="l" fontAlgn="auto">
              <a:lnSpc>
                <a:spcPct val="150000"/>
              </a:lnSpc>
              <a:buSzTx/>
              <a:buFont typeface="Arial" panose="020B0604020202020204" pitchFamily="34" charset="0"/>
              <a:buChar char="•"/>
            </a:pPr>
            <a:r>
              <a:rPr lang="en-US" dirty="0"/>
              <a:t> Differences in challenges and involvement of external stakeholders depending on availability of external stakeholders and the ecosystem of the universities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.</a:t>
            </a: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Results</a:t>
            </a:r>
            <a:r>
              <a:rPr lang="de-DE"/>
              <a:t>: </a:t>
            </a:r>
            <a:r>
              <a:rPr lang="de-DE" err="1"/>
              <a:t>Students</a:t>
            </a:r>
            <a:r>
              <a:rPr lang="de-DE"/>
              <a:t> </a:t>
            </a:r>
            <a:r>
              <a:rPr lang="en-US" altLang="de-DE"/>
              <a:t>P</a:t>
            </a:r>
            <a:r>
              <a:rPr lang="de-DE" err="1"/>
              <a:t>erceptions</a:t>
            </a:r>
            <a:r>
              <a:rPr lang="de-DE"/>
              <a:t> (RQ2)</a:t>
            </a:r>
          </a:p>
        </p:txBody>
      </p:sp>
      <p:cxnSp>
        <p:nvCxnSpPr>
          <p:cNvPr id="29" name="直接连接符 28"/>
          <p:cNvCxnSpPr/>
          <p:nvPr>
            <p:custDataLst>
              <p:tags r:id="rId1"/>
            </p:custDataLst>
          </p:nvPr>
        </p:nvCxnSpPr>
        <p:spPr>
          <a:xfrm>
            <a:off x="1716370" y="2847262"/>
            <a:ext cx="6626860" cy="12065"/>
          </a:xfrm>
          <a:prstGeom prst="line">
            <a:avLst/>
          </a:prstGeom>
          <a:ln w="12700">
            <a:solidFill>
              <a:srgbClr val="E7E6E6">
                <a:lumMod val="90000"/>
              </a:srgbClr>
            </a:solidFill>
          </a:ln>
        </p:spPr>
        <p:style>
          <a:lnRef idx="1">
            <a:srgbClr val="27BDBA"/>
          </a:lnRef>
          <a:fillRef idx="0">
            <a:srgbClr val="27BDBA"/>
          </a:fillRef>
          <a:effectRef idx="0">
            <a:srgbClr val="27BDBA"/>
          </a:effectRef>
          <a:fontRef idx="minor">
            <a:sysClr val="windowText" lastClr="000000"/>
          </a:fontRef>
        </p:style>
      </p:cxn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643165" y="2226631"/>
            <a:ext cx="1925321" cy="1038225"/>
            <a:chOff x="1802047" y="2958245"/>
            <a:chExt cx="1698335" cy="915823"/>
          </a:xfrm>
        </p:grpSpPr>
        <p:sp>
          <p:nvSpPr>
            <p:cNvPr id="31" name="圆角矩形 30"/>
            <p:cNvSpPr/>
            <p:nvPr>
              <p:custDataLst>
                <p:tags r:id="rId24"/>
              </p:custDataLst>
            </p:nvPr>
          </p:nvSpPr>
          <p:spPr>
            <a:xfrm>
              <a:off x="1918724" y="2958245"/>
              <a:ext cx="1465944" cy="388693"/>
            </a:xfrm>
            <a:prstGeom prst="roundRect">
              <a:avLst>
                <a:gd name="adj" fmla="val 50000"/>
              </a:avLst>
            </a:prstGeom>
            <a:solidFill>
              <a:srgbClr val="1A7471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Complexity</a:t>
              </a:r>
              <a:endParaRPr lang="en-US" altLang="en-US" sz="16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32" name="椭圆 31"/>
            <p:cNvSpPr/>
            <p:nvPr>
              <p:custDataLst>
                <p:tags r:id="rId25"/>
              </p:custDataLst>
            </p:nvPr>
          </p:nvSpPr>
          <p:spPr>
            <a:xfrm>
              <a:off x="2554516" y="3408584"/>
              <a:ext cx="194358" cy="194356"/>
            </a:xfrm>
            <a:prstGeom prst="ellipse">
              <a:avLst/>
            </a:prstGeom>
            <a:solidFill>
              <a:srgbClr val="1A7471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26"/>
              </p:custDataLst>
            </p:nvPr>
          </p:nvSpPr>
          <p:spPr>
            <a:xfrm>
              <a:off x="1802047" y="3565993"/>
              <a:ext cx="1698335" cy="30807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rgbClr val="1A7471"/>
                  </a:solidFill>
                  <a:sym typeface="Arial" panose="020B0604020202020204" pitchFamily="34" charset="0"/>
                </a:rPr>
                <a:t>Course </a:t>
              </a:r>
              <a:r>
                <a:rPr lang="en-US" sz="1600" dirty="0">
                  <a:solidFill>
                    <a:srgbClr val="1A7471"/>
                  </a:solidFill>
                  <a:sym typeface="+mn-ea"/>
                </a:rPr>
                <a:t>2 and 3</a:t>
              </a:r>
              <a:r>
                <a:rPr lang="en-US" altLang="zh-CN" sz="1600" dirty="0">
                  <a:solidFill>
                    <a:srgbClr val="1A7471"/>
                  </a:solidFill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34" name="组合 33"/>
          <p:cNvGrpSpPr/>
          <p:nvPr>
            <p:custDataLst>
              <p:tags r:id="rId3"/>
            </p:custDataLst>
          </p:nvPr>
        </p:nvGrpSpPr>
        <p:grpSpPr>
          <a:xfrm>
            <a:off x="2708456" y="2234886"/>
            <a:ext cx="2749550" cy="1054734"/>
            <a:chOff x="3734757" y="2958245"/>
            <a:chExt cx="2425392" cy="930386"/>
          </a:xfrm>
        </p:grpSpPr>
        <p:sp>
          <p:nvSpPr>
            <p:cNvPr id="35" name="圆角矩形 34"/>
            <p:cNvSpPr/>
            <p:nvPr>
              <p:custDataLst>
                <p:tags r:id="rId21"/>
              </p:custDataLst>
            </p:nvPr>
          </p:nvSpPr>
          <p:spPr>
            <a:xfrm>
              <a:off x="3734757" y="2958245"/>
              <a:ext cx="2425392" cy="388735"/>
            </a:xfrm>
            <a:prstGeom prst="roundRect">
              <a:avLst>
                <a:gd name="adj" fmla="val 50000"/>
              </a:avLst>
            </a:prstGeom>
            <a:solidFill>
              <a:srgbClr val="0059A3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External stakeholders</a:t>
              </a:r>
              <a:endParaRPr lang="en-US" altLang="en-US" sz="16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22"/>
              </p:custDataLst>
            </p:nvPr>
          </p:nvSpPr>
          <p:spPr>
            <a:xfrm>
              <a:off x="4829472" y="3429869"/>
              <a:ext cx="194358" cy="194356"/>
            </a:xfrm>
            <a:prstGeom prst="ellipse">
              <a:avLst/>
            </a:prstGeom>
            <a:solidFill>
              <a:srgbClr val="0059A3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23"/>
              </p:custDataLst>
            </p:nvPr>
          </p:nvSpPr>
          <p:spPr>
            <a:xfrm>
              <a:off x="4083162" y="3605762"/>
              <a:ext cx="1698335" cy="28286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 lnSpcReduction="10000"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rgbClr val="0059A3"/>
                  </a:solidFill>
                  <a:sym typeface="Arial" panose="020B0604020202020204" pitchFamily="34" charset="0"/>
                </a:rPr>
                <a:t>Course 1</a:t>
              </a:r>
            </a:p>
          </p:txBody>
        </p:sp>
      </p:grpSp>
      <p:grpSp>
        <p:nvGrpSpPr>
          <p:cNvPr id="38" name="组合 37"/>
          <p:cNvGrpSpPr/>
          <p:nvPr>
            <p:custDataLst>
              <p:tags r:id="rId4"/>
            </p:custDataLst>
          </p:nvPr>
        </p:nvGrpSpPr>
        <p:grpSpPr>
          <a:xfrm>
            <a:off x="5788477" y="2238696"/>
            <a:ext cx="4882515" cy="1051560"/>
            <a:chOff x="6340751" y="2968887"/>
            <a:chExt cx="4306891" cy="927586"/>
          </a:xfrm>
        </p:grpSpPr>
        <p:sp>
          <p:nvSpPr>
            <p:cNvPr id="39" name="圆角矩形 38"/>
            <p:cNvSpPr/>
            <p:nvPr>
              <p:custDataLst>
                <p:tags r:id="rId18"/>
              </p:custDataLst>
            </p:nvPr>
          </p:nvSpPr>
          <p:spPr>
            <a:xfrm>
              <a:off x="6340751" y="2968887"/>
              <a:ext cx="4306891" cy="38873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" lastClr="FFFFFF"/>
                  </a:solidFill>
                  <a:sym typeface="+mn-ea"/>
                </a:rPr>
                <a:t>Balance between individual and team assessment</a:t>
              </a:r>
            </a:p>
          </p:txBody>
        </p:sp>
        <p:sp>
          <p:nvSpPr>
            <p:cNvPr id="40" name="椭圆 39"/>
            <p:cNvSpPr/>
            <p:nvPr>
              <p:custDataLst>
                <p:tags r:id="rId19"/>
              </p:custDataLst>
            </p:nvPr>
          </p:nvSpPr>
          <p:spPr>
            <a:xfrm>
              <a:off x="8594381" y="3419227"/>
              <a:ext cx="194358" cy="19435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20"/>
              </p:custDataLst>
            </p:nvPr>
          </p:nvSpPr>
          <p:spPr>
            <a:xfrm>
              <a:off x="7858161" y="3611924"/>
              <a:ext cx="1698335" cy="2845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/>
            <a:lstStyle/>
            <a:p>
              <a:pPr marL="0" lvl="1" algn="ctr">
                <a:lnSpc>
                  <a:spcPct val="140000"/>
                </a:lnSpc>
              </a:pPr>
              <a:r>
                <a:rPr lang="en-US" sz="1600" dirty="0">
                  <a:solidFill>
                    <a:srgbClr val="1A7471"/>
                  </a:solidFill>
                  <a:sym typeface="+mn-ea"/>
                </a:rPr>
                <a:t>Course 3</a:t>
              </a:r>
              <a:endParaRPr lang="en-US" altLang="en-US" sz="1600" dirty="0">
                <a:solidFill>
                  <a:srgbClr val="1A7471"/>
                </a:solidFill>
                <a:sym typeface="+mn-ea"/>
              </a:endParaRPr>
            </a:p>
          </p:txBody>
        </p:sp>
      </p:grpSp>
      <p:cxnSp>
        <p:nvCxnSpPr>
          <p:cNvPr id="44" name="直接连接符 43"/>
          <p:cNvCxnSpPr/>
          <p:nvPr>
            <p:custDataLst>
              <p:tags r:id="rId5"/>
            </p:custDataLst>
          </p:nvPr>
        </p:nvCxnSpPr>
        <p:spPr>
          <a:xfrm>
            <a:off x="1988150" y="5254547"/>
            <a:ext cx="5807075" cy="0"/>
          </a:xfrm>
          <a:prstGeom prst="line">
            <a:avLst/>
          </a:prstGeom>
          <a:ln w="12700">
            <a:solidFill>
              <a:srgbClr val="E7E6E6">
                <a:lumMod val="90000"/>
              </a:srgbClr>
            </a:solidFill>
          </a:ln>
        </p:spPr>
        <p:style>
          <a:lnRef idx="1">
            <a:srgbClr val="27BDBA"/>
          </a:lnRef>
          <a:fillRef idx="0">
            <a:srgbClr val="27BDBA"/>
          </a:fillRef>
          <a:effectRef idx="0">
            <a:srgbClr val="27BDBA"/>
          </a:effectRef>
          <a:fontRef idx="minor">
            <a:sysClr val="windowText" lastClr="000000"/>
          </a:fontRef>
        </p:style>
      </p:cxnSp>
      <p:grpSp>
        <p:nvGrpSpPr>
          <p:cNvPr id="45" name="组合 44"/>
          <p:cNvGrpSpPr/>
          <p:nvPr>
            <p:custDataLst>
              <p:tags r:id="rId6"/>
            </p:custDataLst>
          </p:nvPr>
        </p:nvGrpSpPr>
        <p:grpSpPr>
          <a:xfrm>
            <a:off x="796835" y="4633915"/>
            <a:ext cx="2176780" cy="1107436"/>
            <a:chOff x="1697862" y="2958244"/>
            <a:chExt cx="1920148" cy="976875"/>
          </a:xfrm>
        </p:grpSpPr>
        <p:sp>
          <p:nvSpPr>
            <p:cNvPr id="46" name="圆角矩形 45"/>
            <p:cNvSpPr/>
            <p:nvPr>
              <p:custDataLst>
                <p:tags r:id="rId15"/>
              </p:custDataLst>
            </p:nvPr>
          </p:nvSpPr>
          <p:spPr>
            <a:xfrm>
              <a:off x="1697862" y="2958244"/>
              <a:ext cx="1920148" cy="38873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altLang="en-US" sz="1600" dirty="0">
                  <a:solidFill>
                    <a:sysClr val="window" lastClr="FFFFFF"/>
                  </a:solidFill>
                  <a:ea typeface="宋体" pitchFamily="2" charset="-122"/>
                  <a:cs typeface="+mn-ea"/>
                  <a:sym typeface="+mn-ea"/>
                </a:rPr>
                <a:t>Open-endedness</a:t>
              </a:r>
            </a:p>
          </p:txBody>
        </p:sp>
        <p:sp>
          <p:nvSpPr>
            <p:cNvPr id="47" name="椭圆 46"/>
            <p:cNvSpPr/>
            <p:nvPr>
              <p:custDataLst>
                <p:tags r:id="rId16"/>
              </p:custDataLst>
            </p:nvPr>
          </p:nvSpPr>
          <p:spPr>
            <a:xfrm>
              <a:off x="2554516" y="3408584"/>
              <a:ext cx="194358" cy="19435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17"/>
              </p:custDataLst>
            </p:nvPr>
          </p:nvSpPr>
          <p:spPr>
            <a:xfrm>
              <a:off x="1802047" y="3546384"/>
              <a:ext cx="1698335" cy="3887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rgbClr val="0059A3"/>
                  </a:solidFill>
                  <a:sym typeface="Arial" panose="020B0604020202020204" pitchFamily="34" charset="0"/>
                </a:rPr>
                <a:t>Course 1</a:t>
              </a:r>
            </a:p>
          </p:txBody>
        </p:sp>
      </p:grpSp>
      <p:grpSp>
        <p:nvGrpSpPr>
          <p:cNvPr id="49" name="组合 48"/>
          <p:cNvGrpSpPr/>
          <p:nvPr>
            <p:custDataLst>
              <p:tags r:id="rId7"/>
            </p:custDataLst>
          </p:nvPr>
        </p:nvGrpSpPr>
        <p:grpSpPr>
          <a:xfrm>
            <a:off x="3296467" y="4641536"/>
            <a:ext cx="2372995" cy="1130296"/>
            <a:chOff x="3895517" y="2968327"/>
            <a:chExt cx="2093231" cy="997040"/>
          </a:xfrm>
        </p:grpSpPr>
        <p:sp>
          <p:nvSpPr>
            <p:cNvPr id="50" name="圆角矩形 49"/>
            <p:cNvSpPr/>
            <p:nvPr>
              <p:custDataLst>
                <p:tags r:id="rId12"/>
              </p:custDataLst>
            </p:nvPr>
          </p:nvSpPr>
          <p:spPr>
            <a:xfrm>
              <a:off x="3895517" y="2968327"/>
              <a:ext cx="2093231" cy="388735"/>
            </a:xfrm>
            <a:prstGeom prst="roundRect">
              <a:avLst>
                <a:gd name="adj" fmla="val 50000"/>
              </a:avLst>
            </a:prstGeom>
            <a:solidFill>
              <a:srgbClr val="0059A3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Long-term societal</a:t>
              </a:r>
              <a:endParaRPr lang="en-US" altLang="en-US" sz="16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51" name="椭圆 50"/>
            <p:cNvSpPr/>
            <p:nvPr>
              <p:custDataLst>
                <p:tags r:id="rId13"/>
              </p:custDataLst>
            </p:nvPr>
          </p:nvSpPr>
          <p:spPr>
            <a:xfrm>
              <a:off x="4829472" y="3429869"/>
              <a:ext cx="194358" cy="194356"/>
            </a:xfrm>
            <a:prstGeom prst="ellipse">
              <a:avLst/>
            </a:prstGeom>
            <a:solidFill>
              <a:srgbClr val="0059A3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14"/>
              </p:custDataLst>
            </p:nvPr>
          </p:nvSpPr>
          <p:spPr>
            <a:xfrm>
              <a:off x="4077563" y="3564869"/>
              <a:ext cx="1698335" cy="4004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rgbClr val="0059A3"/>
                  </a:solidFill>
                  <a:sym typeface="Arial" panose="020B0604020202020204" pitchFamily="34" charset="0"/>
                </a:rPr>
                <a:t>Course 1</a:t>
              </a:r>
            </a:p>
          </p:txBody>
        </p:sp>
      </p:grpSp>
      <p:grpSp>
        <p:nvGrpSpPr>
          <p:cNvPr id="53" name="组合 52"/>
          <p:cNvGrpSpPr/>
          <p:nvPr>
            <p:custDataLst>
              <p:tags r:id="rId8"/>
            </p:custDataLst>
          </p:nvPr>
        </p:nvGrpSpPr>
        <p:grpSpPr>
          <a:xfrm>
            <a:off x="5991677" y="4633916"/>
            <a:ext cx="3843020" cy="1160781"/>
            <a:chOff x="6280256" y="2958245"/>
            <a:chExt cx="3389947" cy="1023931"/>
          </a:xfrm>
        </p:grpSpPr>
        <p:sp>
          <p:nvSpPr>
            <p:cNvPr id="54" name="圆角矩形 53"/>
            <p:cNvSpPr/>
            <p:nvPr>
              <p:custDataLst>
                <p:tags r:id="rId9"/>
              </p:custDataLst>
            </p:nvPr>
          </p:nvSpPr>
          <p:spPr>
            <a:xfrm>
              <a:off x="6280256" y="2958245"/>
              <a:ext cx="3389947" cy="38873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Involvement of external stakeholders</a:t>
              </a:r>
              <a:endParaRPr lang="en-US" sz="1600" dirty="0">
                <a:solidFill>
                  <a:sysClr val="window" lastClr="FFFFFF"/>
                </a:solidFill>
                <a:sym typeface="+mn-ea"/>
              </a:endParaRPr>
            </a:p>
          </p:txBody>
        </p:sp>
        <p:sp>
          <p:nvSpPr>
            <p:cNvPr id="55" name="椭圆 54"/>
            <p:cNvSpPr/>
            <p:nvPr>
              <p:custDataLst>
                <p:tags r:id="rId10"/>
              </p:custDataLst>
            </p:nvPr>
          </p:nvSpPr>
          <p:spPr>
            <a:xfrm>
              <a:off x="7871245" y="3408584"/>
              <a:ext cx="194358" cy="19435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1"/>
              </p:custDataLst>
            </p:nvPr>
          </p:nvSpPr>
          <p:spPr>
            <a:xfrm>
              <a:off x="7119350" y="3548070"/>
              <a:ext cx="1698335" cy="43410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1" algn="ctr">
                <a:lnSpc>
                  <a:spcPct val="140000"/>
                </a:lnSpc>
              </a:pPr>
              <a:r>
                <a:rPr lang="en-US" altLang="en-US" sz="1600" dirty="0">
                  <a:solidFill>
                    <a:srgbClr val="1A7471"/>
                  </a:solidFill>
                  <a:sym typeface="+mn-ea"/>
                </a:rPr>
                <a:t>All Courses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19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Frictions (RQ3)</a:t>
            </a:r>
            <a:endParaRPr lang="en-US" dirty="0">
              <a:cs typeface="Arial" panose="020B0604020202020204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334798" y="1267200"/>
          <a:ext cx="11520002" cy="5377182"/>
        </p:xfrm>
        <a:graphic>
          <a:graphicData uri="http://schemas.openxmlformats.org/drawingml/2006/table">
            <a:tbl>
              <a:tblPr firstRow="1" firstCol="1" bandRow="1"/>
              <a:tblGrid>
                <a:gridCol w="211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25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11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46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Indicator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 and open-ended challenges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Real-life/ Authenticity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Open-endedness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Complexity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298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Global themes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Long-term societal impact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Collaboration with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Challenge-owner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2.97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External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Assessment - Balance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Product - process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Individual - team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Formative - summative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Interdisciplinary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80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Combinations of individual and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6749"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Notes. </a:t>
                      </a: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Teachers Compass: Min. 1, Max 4; Students Compass: Min. 1; Max 4 (1=strongly disagree; 2=disagree; 3=agree; 4=strongly agree)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 rot="20374318">
            <a:off x="9763949" y="5014425"/>
            <a:ext cx="2331381" cy="14833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RQ3</a:t>
            </a:r>
            <a:r>
              <a:rPr lang="en-US" sz="1600"/>
              <a:t>: Higher standard deviation within courses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20</a:t>
            </a:fld>
            <a:endParaRPr lang="en-GB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Results</a:t>
            </a:r>
            <a:r>
              <a:rPr lang="de-DE"/>
              <a:t>: </a:t>
            </a:r>
            <a:r>
              <a:rPr lang="de-DE" err="1"/>
              <a:t>Convergence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F</a:t>
            </a:r>
            <a:r>
              <a:rPr lang="de-DE" err="1"/>
              <a:t>rictions</a:t>
            </a:r>
            <a:r>
              <a:rPr lang="de-DE"/>
              <a:t> (RQ3)</a:t>
            </a:r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334798" y="1267200"/>
          <a:ext cx="11520002" cy="5377182"/>
        </p:xfrm>
        <a:graphic>
          <a:graphicData uri="http://schemas.openxmlformats.org/drawingml/2006/table">
            <a:tbl>
              <a:tblPr firstRow="1" firstCol="1" bandRow="1"/>
              <a:tblGrid>
                <a:gridCol w="211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6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918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25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11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346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Indicator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Course 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Students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SD</a:t>
                      </a:r>
                      <a:endParaRPr lang="de-DE" sz="1300" i="1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 and open-ended challenges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Real-life/ Authenticity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Open-endedness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Complexity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298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Global themes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Long-term societal impact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Collaboration with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Challenge-owner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2.97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1.05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External stakeholders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2.77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Assessment - Balance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Product - process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Individual - team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.76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2.67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1.23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Formative - summative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.00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61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b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Interdisciplinarity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Interdisciplinary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3.17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.41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.87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3.58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80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Combinations of individual and teamwork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3.33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.63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3.50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3.44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.53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3.65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.49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6749"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300" i="1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Notes. </a:t>
                      </a:r>
                      <a:r>
                        <a:rPr lang="en-US" sz="1300"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Teachers Compass: Min. 1, Max 4; Students Compass: Min. 1; Max 4 (1=strongly disagree; 2=disagree; 3=agree; 4=strongly agree)</a:t>
                      </a:r>
                      <a:endParaRPr lang="de-DE" sz="1300">
                        <a:effectLst/>
                        <a:latin typeface="Calibri" panose="020F0502020204030204" pitchFamily="34" charset="0"/>
                        <a:ea typeface="宋体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365" marR="503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8" name="Rechteck 7"/>
          <p:cNvSpPr/>
          <p:nvPr/>
        </p:nvSpPr>
        <p:spPr>
          <a:xfrm rot="1801230">
            <a:off x="9337859" y="2229183"/>
            <a:ext cx="2331381" cy="14833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/>
              <a:t>RQ3</a:t>
            </a:r>
            <a:r>
              <a:rPr lang="en-US" sz="1600" dirty="0"/>
              <a:t>: Friction between teachers and students'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21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800" y="1266578"/>
            <a:ext cx="11520000" cy="4842741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3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RQ 3: Convergence and friction</a:t>
            </a:r>
          </a:p>
          <a:p>
            <a:pPr marL="0" indent="0">
              <a:lnSpc>
                <a:spcPct val="150000"/>
              </a:lnSpc>
              <a:buNone/>
            </a:pPr>
            <a:endParaRPr lang="en-US" sz="5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Higher standard deviation for authenticity of challenge (course 2), open-endedness (course 1), complexity (course 2), long term societal impact (course 1) and individual and team assessment (course 3)</a:t>
            </a:r>
            <a:endParaRPr lang="en-US" sz="900" dirty="0"/>
          </a:p>
          <a:p>
            <a:pPr marL="179705" indent="-179705">
              <a:lnSpc>
                <a:spcPct val="150000"/>
              </a:lnSpc>
            </a:pPr>
            <a:endParaRPr lang="en-US" sz="300" dirty="0"/>
          </a:p>
          <a:p>
            <a:pPr marL="179705" indent="-179705">
              <a:lnSpc>
                <a:spcPct val="150000"/>
              </a:lnSpc>
            </a:pPr>
            <a:endParaRPr lang="en-US" sz="4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Friction from teachers' intentions and students' perception in</a:t>
            </a:r>
          </a:p>
          <a:p>
            <a:pPr marL="179705" indent="-179705">
              <a:lnSpc>
                <a:spcPct val="150000"/>
              </a:lnSpc>
            </a:pPr>
            <a:endParaRPr lang="en-US" sz="1800" dirty="0">
              <a:cs typeface="Arial" panose="020B0604020202020204"/>
            </a:endParaRPr>
          </a:p>
          <a:p>
            <a:pPr marL="179705" indent="-179705">
              <a:lnSpc>
                <a:spcPct val="150000"/>
              </a:lnSpc>
            </a:pPr>
            <a:endParaRPr lang="en-US" sz="1800" dirty="0">
              <a:cs typeface="Arial" panose="020B0604020202020204"/>
            </a:endParaRPr>
          </a:p>
          <a:p>
            <a:pPr marL="179705" indent="-179705">
              <a:lnSpc>
                <a:spcPct val="150000"/>
              </a:lnSpc>
            </a:pPr>
            <a:endParaRPr lang="en-US" dirty="0"/>
          </a:p>
          <a:p>
            <a:pPr marL="179705" indent="-179705">
              <a:lnSpc>
                <a:spcPct val="150000"/>
              </a:lnSpc>
            </a:pPr>
            <a:endParaRPr lang="en-US" sz="300" dirty="0"/>
          </a:p>
          <a:p>
            <a:pPr marL="179705" indent="-179705"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Overall, high convergence between students and teachers' answers</a:t>
            </a:r>
          </a:p>
          <a:p>
            <a:pPr marL="179705" indent="-179705">
              <a:lnSpc>
                <a:spcPct val="150000"/>
              </a:lnSpc>
            </a:pPr>
            <a:endParaRPr lang="de-DE" sz="600" dirty="0"/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 Different challenges within the courses </a:t>
            </a:r>
            <a:r>
              <a:rPr lang="en-US" dirty="0">
                <a:sym typeface="Wingdings" panose="05000000000000000000" pitchFamily="2" charset="2"/>
              </a:rPr>
              <a:t> Implementation might vary between challenges </a:t>
            </a:r>
            <a:endParaRPr lang="en-US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 In the middle of the course, students still lack the experience to evaluate the assessment</a:t>
            </a:r>
            <a:endParaRPr lang="en-US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 Assessment of the complexity of the challenge may also depend on personal dispositions </a:t>
            </a:r>
            <a:endParaRPr lang="en-US" dirty="0">
              <a:cs typeface="Arial" panose="020B0604020202020204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Results</a:t>
            </a:r>
            <a:r>
              <a:rPr lang="de-DE"/>
              <a:t>: </a:t>
            </a:r>
            <a:r>
              <a:rPr lang="de-DE" err="1"/>
              <a:t>Convergence</a:t>
            </a:r>
            <a:r>
              <a:rPr lang="de-DE"/>
              <a:t> </a:t>
            </a:r>
            <a:r>
              <a:rPr lang="de-DE" err="1"/>
              <a:t>and</a:t>
            </a:r>
            <a:r>
              <a:rPr lang="de-DE"/>
              <a:t> </a:t>
            </a:r>
            <a:r>
              <a:rPr lang="en-US" altLang="de-DE"/>
              <a:t>F</a:t>
            </a:r>
            <a:r>
              <a:rPr lang="de-DE" err="1"/>
              <a:t>rictions</a:t>
            </a:r>
            <a:r>
              <a:rPr lang="de-DE"/>
              <a:t> (RQ3)</a:t>
            </a:r>
          </a:p>
        </p:txBody>
      </p:sp>
      <p:cxnSp>
        <p:nvCxnSpPr>
          <p:cNvPr id="50" name="直接连接符 49"/>
          <p:cNvCxnSpPr/>
          <p:nvPr>
            <p:custDataLst>
              <p:tags r:id="rId1"/>
            </p:custDataLst>
          </p:nvPr>
        </p:nvCxnSpPr>
        <p:spPr>
          <a:xfrm>
            <a:off x="1506481" y="4003599"/>
            <a:ext cx="8345170" cy="0"/>
          </a:xfrm>
          <a:prstGeom prst="line">
            <a:avLst/>
          </a:prstGeom>
          <a:ln w="12700">
            <a:solidFill>
              <a:srgbClr val="E7E6E6">
                <a:lumMod val="90000"/>
              </a:srgbClr>
            </a:solidFill>
          </a:ln>
        </p:spPr>
        <p:style>
          <a:lnRef idx="1">
            <a:srgbClr val="27BDBA"/>
          </a:lnRef>
          <a:fillRef idx="0">
            <a:srgbClr val="27BDBA"/>
          </a:fillRef>
          <a:effectRef idx="0">
            <a:srgbClr val="27BDBA"/>
          </a:effectRef>
          <a:fontRef idx="minor">
            <a:sysClr val="windowText" lastClr="000000"/>
          </a:fontRef>
        </p:style>
      </p:cxnSp>
      <p:grpSp>
        <p:nvGrpSpPr>
          <p:cNvPr id="51" name="组合 50"/>
          <p:cNvGrpSpPr/>
          <p:nvPr>
            <p:custDataLst>
              <p:tags r:id="rId2"/>
            </p:custDataLst>
          </p:nvPr>
        </p:nvGrpSpPr>
        <p:grpSpPr>
          <a:xfrm>
            <a:off x="437965" y="3284090"/>
            <a:ext cx="1896744" cy="1226183"/>
            <a:chOff x="542100" y="2811700"/>
            <a:chExt cx="1573166" cy="1017000"/>
          </a:xfrm>
        </p:grpSpPr>
        <p:sp>
          <p:nvSpPr>
            <p:cNvPr id="52" name="圆角矩形 51"/>
            <p:cNvSpPr/>
            <p:nvPr>
              <p:custDataLst>
                <p:tags r:id="rId15"/>
              </p:custDataLst>
            </p:nvPr>
          </p:nvSpPr>
          <p:spPr>
            <a:xfrm>
              <a:off x="614780" y="2811700"/>
              <a:ext cx="1500486" cy="462944"/>
            </a:xfrm>
            <a:prstGeom prst="roundRect">
              <a:avLst>
                <a:gd name="adj" fmla="val 50000"/>
              </a:avLst>
            </a:prstGeom>
            <a:solidFill>
              <a:srgbClr val="1F4D7D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Complexity of the challenge</a:t>
              </a:r>
              <a:endParaRPr lang="en-US" altLang="en-US" sz="16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53" name="椭圆 52"/>
            <p:cNvSpPr/>
            <p:nvPr>
              <p:custDataLst>
                <p:tags r:id="rId16"/>
              </p:custDataLst>
            </p:nvPr>
          </p:nvSpPr>
          <p:spPr>
            <a:xfrm>
              <a:off x="1256512" y="3322501"/>
              <a:ext cx="171732" cy="171730"/>
            </a:xfrm>
            <a:prstGeom prst="ellipse">
              <a:avLst/>
            </a:prstGeom>
            <a:solidFill>
              <a:schemeClr val="tx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>
              <p:custDataLst>
                <p:tags r:id="rId17"/>
              </p:custDataLst>
            </p:nvPr>
          </p:nvSpPr>
          <p:spPr>
            <a:xfrm>
              <a:off x="542100" y="3484257"/>
              <a:ext cx="1500486" cy="344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sym typeface="Arial" panose="020B0604020202020204" pitchFamily="34" charset="0"/>
                </a:rPr>
                <a:t>Course 1 and 2</a:t>
              </a:r>
            </a:p>
          </p:txBody>
        </p:sp>
      </p:grpSp>
      <p:grpSp>
        <p:nvGrpSpPr>
          <p:cNvPr id="55" name="组合 54"/>
          <p:cNvGrpSpPr/>
          <p:nvPr>
            <p:custDataLst>
              <p:tags r:id="rId3"/>
            </p:custDataLst>
          </p:nvPr>
        </p:nvGrpSpPr>
        <p:grpSpPr>
          <a:xfrm>
            <a:off x="2654684" y="3284090"/>
            <a:ext cx="1956435" cy="1226183"/>
            <a:chOff x="1720209" y="2811700"/>
            <a:chExt cx="1622674" cy="1017000"/>
          </a:xfrm>
        </p:grpSpPr>
        <p:sp>
          <p:nvSpPr>
            <p:cNvPr id="56" name="圆角矩形 55"/>
            <p:cNvSpPr/>
            <p:nvPr>
              <p:custDataLst>
                <p:tags r:id="rId12"/>
              </p:custDataLst>
            </p:nvPr>
          </p:nvSpPr>
          <p:spPr>
            <a:xfrm>
              <a:off x="1720209" y="2811700"/>
              <a:ext cx="1622674" cy="4629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ym typeface="+mn-ea"/>
                </a:rPr>
                <a:t>Long term societal impact</a:t>
              </a:r>
              <a:endParaRPr lang="en-US" altLang="en-US" sz="16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57" name="椭圆 56"/>
            <p:cNvSpPr/>
            <p:nvPr>
              <p:custDataLst>
                <p:tags r:id="rId13"/>
              </p:custDataLst>
            </p:nvPr>
          </p:nvSpPr>
          <p:spPr>
            <a:xfrm>
              <a:off x="2449883" y="3322501"/>
              <a:ext cx="171732" cy="17173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>
              <p:custDataLst>
                <p:tags r:id="rId14"/>
              </p:custDataLst>
            </p:nvPr>
          </p:nvSpPr>
          <p:spPr>
            <a:xfrm>
              <a:off x="1835541" y="3484257"/>
              <a:ext cx="1500486" cy="344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sym typeface="Arial" panose="020B0604020202020204" pitchFamily="34" charset="0"/>
                </a:rPr>
                <a:t>Course 2</a:t>
              </a:r>
            </a:p>
          </p:txBody>
        </p:sp>
      </p:grpSp>
      <p:grpSp>
        <p:nvGrpSpPr>
          <p:cNvPr id="59" name="组合 58"/>
          <p:cNvGrpSpPr/>
          <p:nvPr>
            <p:custDataLst>
              <p:tags r:id="rId4"/>
            </p:custDataLst>
          </p:nvPr>
        </p:nvGrpSpPr>
        <p:grpSpPr>
          <a:xfrm>
            <a:off x="4896805" y="3283454"/>
            <a:ext cx="2915285" cy="1214117"/>
            <a:chOff x="3529797" y="2811173"/>
            <a:chExt cx="2417947" cy="1006993"/>
          </a:xfrm>
        </p:grpSpPr>
        <p:sp>
          <p:nvSpPr>
            <p:cNvPr id="60" name="圆角矩形 59"/>
            <p:cNvSpPr/>
            <p:nvPr>
              <p:custDataLst>
                <p:tags r:id="rId9"/>
              </p:custDataLst>
            </p:nvPr>
          </p:nvSpPr>
          <p:spPr>
            <a:xfrm>
              <a:off x="3529797" y="2811173"/>
              <a:ext cx="2417947" cy="463471"/>
            </a:xfrm>
            <a:prstGeom prst="roundRect">
              <a:avLst>
                <a:gd name="adj" fmla="val 50000"/>
              </a:avLst>
            </a:prstGeom>
            <a:solidFill>
              <a:srgbClr val="1F4D7D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ym typeface="+mn-ea"/>
                </a:rPr>
                <a:t>Assessment – Balance between product and process</a:t>
              </a:r>
              <a:endParaRPr lang="en-US" altLang="en-US" sz="15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61" name="椭圆 60"/>
            <p:cNvSpPr/>
            <p:nvPr>
              <p:custDataLst>
                <p:tags r:id="rId10"/>
              </p:custDataLst>
            </p:nvPr>
          </p:nvSpPr>
          <p:spPr>
            <a:xfrm>
              <a:off x="4613933" y="3322501"/>
              <a:ext cx="171732" cy="171730"/>
            </a:xfrm>
            <a:prstGeom prst="ellipse">
              <a:avLst/>
            </a:prstGeom>
            <a:solidFill>
              <a:schemeClr val="tx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1"/>
              </p:custDataLst>
            </p:nvPr>
          </p:nvSpPr>
          <p:spPr>
            <a:xfrm>
              <a:off x="3939549" y="3474250"/>
              <a:ext cx="1500486" cy="34391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sym typeface="Arial" panose="020B0604020202020204" pitchFamily="34" charset="0"/>
                </a:rPr>
                <a:t>Course 2</a:t>
              </a:r>
            </a:p>
          </p:txBody>
        </p:sp>
      </p:grpSp>
      <p:grpSp>
        <p:nvGrpSpPr>
          <p:cNvPr id="63" name="组合 62"/>
          <p:cNvGrpSpPr/>
          <p:nvPr>
            <p:custDataLst>
              <p:tags r:id="rId5"/>
            </p:custDataLst>
          </p:nvPr>
        </p:nvGrpSpPr>
        <p:grpSpPr>
          <a:xfrm>
            <a:off x="8037457" y="3283455"/>
            <a:ext cx="3780789" cy="1226817"/>
            <a:chOff x="6134664" y="2811174"/>
            <a:chExt cx="3135798" cy="1017526"/>
          </a:xfrm>
        </p:grpSpPr>
        <p:sp>
          <p:nvSpPr>
            <p:cNvPr id="64" name="圆角矩形 63"/>
            <p:cNvSpPr/>
            <p:nvPr>
              <p:custDataLst>
                <p:tags r:id="rId6"/>
              </p:custDataLst>
            </p:nvPr>
          </p:nvSpPr>
          <p:spPr>
            <a:xfrm>
              <a:off x="6134664" y="2811174"/>
              <a:ext cx="3135798" cy="46610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ym typeface="+mn-ea"/>
                </a:rPr>
                <a:t>Assessment – Balance between formative and summative assessment</a:t>
              </a:r>
              <a:endParaRPr lang="en-US" altLang="en-US" sz="1500" dirty="0">
                <a:solidFill>
                  <a:sysClr val="window" lastClr="FFFFFF"/>
                </a:solidFill>
                <a:latin typeface="Calibri Light" charset="0"/>
                <a:ea typeface="宋体" pitchFamily="2" charset="-122"/>
                <a:cs typeface="+mn-ea"/>
                <a:sym typeface="+mn-ea"/>
              </a:endParaRPr>
            </a:p>
          </p:txBody>
        </p:sp>
        <p:sp>
          <p:nvSpPr>
            <p:cNvPr id="65" name="椭圆 64"/>
            <p:cNvSpPr/>
            <p:nvPr>
              <p:custDataLst>
                <p:tags r:id="rId7"/>
              </p:custDataLst>
            </p:nvPr>
          </p:nvSpPr>
          <p:spPr>
            <a:xfrm>
              <a:off x="7639106" y="3322501"/>
              <a:ext cx="171732" cy="17173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ysClr val="window" lastClr="FFFFFF"/>
              </a:solidFill>
            </a:ln>
          </p:spPr>
          <p:style>
            <a:lnRef idx="2">
              <a:srgbClr val="27BDBA">
                <a:shade val="50000"/>
              </a:srgbClr>
            </a:lnRef>
            <a:fillRef idx="1">
              <a:srgbClr val="27BDBA"/>
            </a:fillRef>
            <a:effectRef idx="0">
              <a:srgbClr val="27BDBA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" lastClr="FFFFFF"/>
                </a:solidFill>
                <a:latin typeface="Calibri" panose="020F0502020204030204" pitchFamily="34" charset="0"/>
                <a:ea typeface="宋体" charset="0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>
              <p:custDataLst>
                <p:tags r:id="rId8"/>
              </p:custDataLst>
            </p:nvPr>
          </p:nvSpPr>
          <p:spPr>
            <a:xfrm>
              <a:off x="6975256" y="3484257"/>
              <a:ext cx="1500486" cy="344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60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sym typeface="Arial" panose="020B0604020202020204" pitchFamily="34" charset="0"/>
                </a:rPr>
                <a:t>Course 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22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501775"/>
            <a:ext cx="5507990" cy="1039495"/>
          </a:xfrm>
          <a:ln>
            <a:solidFill>
              <a:schemeClr val="tx1"/>
            </a:solidFill>
            <a:prstDash val="dash"/>
          </a:ln>
        </p:spPr>
        <p:txBody>
          <a:bodyPr vert="horz" lIns="0" tIns="0" rIns="0" bIns="0" rtlCol="0" anchor="ctr" anchorCtr="0">
            <a:noAutofit/>
          </a:bodyPr>
          <a:lstStyle/>
          <a:p>
            <a:pPr indent="0" algn="l" fontAlgn="auto">
              <a:lnSpc>
                <a:spcPct val="130000"/>
              </a:lnSpc>
              <a:buNone/>
            </a:pPr>
            <a:r>
              <a:rPr lang="en-US" dirty="0"/>
              <a:t>From high convergence it can be deduced that teachers and students perceive the learning environment and the implementation mostly in a comparable way</a:t>
            </a:r>
            <a:endParaRPr lang="de-DE">
              <a:cs typeface="Arial" panose="020B0604020202020204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r>
              <a:rPr lang="de-DE" dirty="0"/>
              <a:t> &amp; </a:t>
            </a:r>
            <a:r>
              <a:rPr lang="en-US" altLang="de-DE" dirty="0"/>
              <a:t>I</a:t>
            </a:r>
            <a:r>
              <a:rPr lang="de-DE" dirty="0" err="1"/>
              <a:t>mplications</a:t>
            </a:r>
            <a:endParaRPr lang="de-DE" dirty="0"/>
          </a:p>
        </p:txBody>
      </p:sp>
      <p:sp>
        <p:nvSpPr>
          <p:cNvPr id="8" name="文本框 7"/>
          <p:cNvSpPr txBox="1"/>
          <p:nvPr/>
        </p:nvSpPr>
        <p:spPr>
          <a:xfrm>
            <a:off x="6414135" y="1501775"/>
            <a:ext cx="4863465" cy="103949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179705" lvl="1" indent="0" algn="l" fontAlgn="auto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sz="1600" dirty="0">
                <a:sym typeface="+mn-ea"/>
              </a:rPr>
              <a:t>Further research might analyze the effects of convergence and friction for student motivation, engagement and performance </a:t>
            </a:r>
            <a:r>
              <a:rPr lang="en-US" sz="1200" dirty="0">
                <a:sym typeface="+mn-ea"/>
              </a:rPr>
              <a:t>(</a:t>
            </a:r>
            <a:r>
              <a:rPr lang="en-US" sz="1200" err="1">
                <a:sym typeface="+mn-ea"/>
              </a:rPr>
              <a:t>Königs</a:t>
            </a:r>
            <a:r>
              <a:rPr lang="en-US" sz="1200" dirty="0">
                <a:sym typeface="+mn-ea"/>
              </a:rPr>
              <a:t> et al., 2014)</a:t>
            </a:r>
            <a:endParaRPr lang="en-US" altLang="en-US" sz="1200" dirty="0">
              <a:sym typeface="+mn-ea"/>
            </a:endParaRPr>
          </a:p>
        </p:txBody>
      </p:sp>
      <p:cxnSp>
        <p:nvCxnSpPr>
          <p:cNvPr id="9" name="肘形连接符 8"/>
          <p:cNvCxnSpPr>
            <a:stCxn id="5" idx="3"/>
            <a:endCxn id="8" idx="1"/>
          </p:cNvCxnSpPr>
          <p:nvPr/>
        </p:nvCxnSpPr>
        <p:spPr>
          <a:xfrm>
            <a:off x="5842635" y="2021840"/>
            <a:ext cx="571500" cy="317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34645" y="3257550"/>
            <a:ext cx="5508625" cy="63944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179705" indent="0" fontAlgn="auto">
              <a:lnSpc>
                <a:spcPct val="130000"/>
              </a:lnSpc>
            </a:pPr>
            <a:r>
              <a:rPr lang="en-US" sz="1600" dirty="0">
                <a:sym typeface="+mn-ea"/>
              </a:rPr>
              <a:t>Variety in intentions for implementation strengthens the relevance to map implementation </a:t>
            </a:r>
            <a:r>
              <a:rPr lang="en-US" sz="1200" dirty="0">
                <a:sym typeface="+mn-ea"/>
              </a:rPr>
              <a:t>(</a:t>
            </a:r>
            <a:r>
              <a:rPr lang="nl-NL" sz="1200" dirty="0">
                <a:sym typeface="+mn-ea"/>
              </a:rPr>
              <a:t>van de </a:t>
            </a:r>
            <a:r>
              <a:rPr lang="nl-NL" sz="1200" dirty="0" err="1">
                <a:sym typeface="+mn-ea"/>
              </a:rPr>
              <a:t>Beemt</a:t>
            </a:r>
            <a:r>
              <a:rPr lang="nl-NL" sz="1200" dirty="0">
                <a:sym typeface="+mn-ea"/>
              </a:rPr>
              <a:t> et al., 2023) </a:t>
            </a:r>
            <a:endParaRPr lang="nl-NL" altLang="en-US" sz="1200" dirty="0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13500" y="2799715"/>
            <a:ext cx="4864100" cy="6388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179705" lvl="1" indent="0" fontAlgn="auto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nl-NL" sz="1600" dirty="0">
                <a:cs typeface="Arial" panose="020B0604020202020204"/>
                <a:sym typeface="+mn-ea"/>
              </a:rPr>
              <a:t>CBL</a:t>
            </a:r>
            <a:r>
              <a:rPr lang="en-US" sz="1600" dirty="0">
                <a:cs typeface="Arial" panose="020B0604020202020204"/>
                <a:sym typeface="+mn-ea"/>
              </a:rPr>
              <a:t> compass tool as suitable way describe implementation of the courses</a:t>
            </a:r>
            <a:endParaRPr lang="en-US" altLang="en-US" sz="1600" dirty="0">
              <a:cs typeface="Arial" panose="020B0604020202020204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13500" y="3616960"/>
            <a:ext cx="4864100" cy="9271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179705" lvl="1" indent="0" fontAlgn="auto">
              <a:lnSpc>
                <a:spcPct val="130000"/>
              </a:lnSpc>
              <a:buClr>
                <a:srgbClr val="919191"/>
              </a:buClr>
              <a:buFont typeface="Wingdings" panose="05000000000000000000" pitchFamily="2" charset="2"/>
              <a:buNone/>
            </a:pPr>
            <a:r>
              <a:rPr lang="en-US" sz="1600" dirty="0">
                <a:sym typeface="+mn-ea"/>
              </a:rPr>
              <a:t>Future research might connect different ways of implementation to student learning and outcome measures</a:t>
            </a:r>
            <a:endParaRPr lang="en-US" altLang="en-US" sz="1600" dirty="0">
              <a:sym typeface="+mn-ea"/>
            </a:endParaRPr>
          </a:p>
        </p:txBody>
      </p:sp>
      <p:cxnSp>
        <p:nvCxnSpPr>
          <p:cNvPr id="17" name="肘形连接符 16"/>
          <p:cNvCxnSpPr>
            <a:stCxn id="10" idx="3"/>
            <a:endCxn id="11" idx="1"/>
          </p:cNvCxnSpPr>
          <p:nvPr/>
        </p:nvCxnSpPr>
        <p:spPr>
          <a:xfrm flipV="1">
            <a:off x="5843270" y="3119120"/>
            <a:ext cx="570230" cy="45847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肘形连接符 17"/>
          <p:cNvCxnSpPr>
            <a:stCxn id="10" idx="3"/>
            <a:endCxn id="12" idx="1"/>
          </p:cNvCxnSpPr>
          <p:nvPr/>
        </p:nvCxnSpPr>
        <p:spPr>
          <a:xfrm>
            <a:off x="5843270" y="3577590"/>
            <a:ext cx="570230" cy="5029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Inhaltsplatzhalter 4"/>
          <p:cNvSpPr>
            <a:spLocks noGrp="1"/>
          </p:cNvSpPr>
          <p:nvPr/>
        </p:nvSpPr>
        <p:spPr>
          <a:xfrm>
            <a:off x="334645" y="4493895"/>
            <a:ext cx="11520170" cy="19030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70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6004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53975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720090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899795" indent="-17970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0000"/>
                  <a:lumOff val="40000"/>
                </a:schemeClr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tx1"/>
                </a:solidFill>
                <a:sym typeface="+mn-ea"/>
              </a:rPr>
              <a:t>Limitations: </a:t>
            </a:r>
            <a:endParaRPr lang="en-US" b="1" dirty="0">
              <a:solidFill>
                <a:schemeClr val="tx1"/>
              </a:solidFill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+mn-ea"/>
              </a:rPr>
              <a:t>Response rate in students' surveys</a:t>
            </a:r>
            <a:endParaRPr lang="en-US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+mn-ea"/>
              </a:rPr>
              <a:t>Quality (reliability) of teacher evaluations (only one rating in the beginning of the course)</a:t>
            </a:r>
            <a:endParaRPr lang="en-US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+mn-ea"/>
              </a:rPr>
              <a:t>Differences from intentions and real implementation when the course started </a:t>
            </a:r>
            <a:endParaRPr lang="en-US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ym typeface="+mn-ea"/>
              </a:rPr>
              <a:t>Different complexity and open-endedness within the same course and different challenges</a:t>
            </a: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23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cs typeface="Arial" panose="020B0604020202020204"/>
              </a:rPr>
              <a:t>Practical implications: </a:t>
            </a:r>
          </a:p>
          <a:p>
            <a:pPr marL="0" indent="0">
              <a:lnSpc>
                <a:spcPct val="150000"/>
              </a:lnSpc>
              <a:buNone/>
            </a:pPr>
            <a:endParaRPr lang="en-US" sz="500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>
                <a:cs typeface="Arial" panose="020B0604020202020204"/>
              </a:rPr>
              <a:t>Implications for EuroTeQ Collider</a:t>
            </a:r>
            <a:endParaRPr lang="en-US" b="1" u="sng" dirty="0">
              <a:cs typeface="Arial" panose="020B0604020202020204"/>
            </a:endParaRPr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Transparent communication of assessment strategies between students and faculty</a:t>
            </a:r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Sharing of resources for teacher support  e.g., expertise, materials, mentoring</a:t>
            </a:r>
            <a:endParaRPr lang="en-US" dirty="0"/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Reflect on complexity of the challenge and involvement of external stakeholders 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>
                <a:cs typeface="Arial" panose="020B0604020202020204"/>
              </a:rPr>
              <a:t>General practical implications</a:t>
            </a:r>
          </a:p>
          <a:p>
            <a:pPr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The CBL-compass tool can be used to map implementation of the course </a:t>
            </a:r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Starting point for discussion between teachers, students and support structures</a:t>
            </a:r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Inspiration and implications for further development of CBL courses</a:t>
            </a:r>
          </a:p>
          <a:p>
            <a:pPr marL="465455" lvl="1" indent="-285750">
              <a:lnSpc>
                <a:spcPct val="150000"/>
              </a:lnSpc>
              <a:buClr>
                <a:srgbClr val="919191"/>
              </a:buClr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/>
              </a:rPr>
              <a:t>Data-driven reflection of the learning environment 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/>
              </a:rPr>
              <a:t>Practical Implications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SEFI 2023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K. Helker, S. Michel, M. Bots, P. Mottl and A. Michelson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A36-398A-44AC-AE54-7298A745E658}" type="slidenum">
              <a:rPr lang="en-GB" smtClean="0"/>
              <a:t>24</a:t>
            </a:fld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334645" y="1328420"/>
            <a:ext cx="11520170" cy="5246370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Bombaerts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G.,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Doulougeri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K.,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Tsui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S.,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Laes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E., Spahn, A.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&amp; Martin, D. A. (2021). Engineering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as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co-creators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in an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thics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echnology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course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. </a:t>
            </a:r>
            <a:r>
              <a:rPr lang="de-DE" sz="1050" i="1" dirty="0">
                <a:latin typeface="Times New Roman" panose="02020603050405020304"/>
                <a:cs typeface="Times New Roman" panose="02020603050405020304"/>
              </a:rPr>
              <a:t>Science and Engineering</a:t>
            </a:r>
            <a:r>
              <a:rPr lang="en-US" altLang="de-DE" sz="105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de-DE" sz="1050" i="1" dirty="0" err="1">
                <a:latin typeface="Times New Roman" panose="02020603050405020304"/>
                <a:cs typeface="Times New Roman" panose="02020603050405020304"/>
              </a:rPr>
              <a:t>Ethics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de-DE" sz="1050" i="1" dirty="0">
                <a:latin typeface="Times New Roman" panose="02020603050405020304"/>
                <a:cs typeface="Times New Roman" panose="02020603050405020304"/>
              </a:rPr>
              <a:t>27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(4). </a:t>
            </a:r>
            <a:r>
              <a:rPr lang="de-DE" sz="1050" dirty="0">
                <a:latin typeface="Times New Roman" panose="02020603050405020304"/>
                <a:cs typeface="Times New Roman" panose="02020603050405020304"/>
                <a:hlinkClick r:id="rId2"/>
              </a:rPr>
              <a:t>https://doi.org/10.1007/s11948-021-00326-5</a:t>
            </a:r>
            <a:endParaRPr lang="de-DE" sz="1050" dirty="0">
              <a:solidFill>
                <a:srgbClr val="FF0000"/>
              </a:solidFill>
              <a:cs typeface="Arial" panose="020B0604020202020204"/>
            </a:endParaRPr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en Brok, P. J., Bergen, T. C. M., &amp; Brekelmans, J. M. G. (2006). Convergence and divergence between students’ and teachers’ perceptions of instructional behaviour in Dutch secondary education. In D. L. Fisher &amp; M. S. Khine (Eds.), </a:t>
            </a:r>
            <a:r>
              <a:rPr lang="de-DE" sz="1050" i="1" dirty="0">
                <a:latin typeface="Times New Roman Italic" panose="02020603050405020304" charset="0"/>
                <a:cs typeface="Times New Roman Italic" panose="02020603050405020304" charset="0"/>
              </a:rPr>
              <a:t>Contemporary approaches to research on learning environments: World views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(pp. 125–160). Singapore: World Scientific. </a:t>
            </a:r>
            <a:r>
              <a:rPr lang="de-DE" sz="1050" dirty="0">
                <a:latin typeface="Times New Roman" panose="02020603050405020304"/>
                <a:cs typeface="Times New Roman" panose="02020603050405020304"/>
                <a:hlinkClick r:id="rId3"/>
              </a:rPr>
              <a:t>https://doi.org/10.1142/9789812774651_0006</a:t>
            </a:r>
            <a:endParaRPr lang="de-DE" sz="1050" dirty="0"/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Dochy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F., Segers, M., Van Den Bossche, P.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&amp;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Gijbels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D. (2003).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Effects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roblem-</a:t>
            </a:r>
            <a:r>
              <a:rPr lang="de-DE" sz="1050" dirty="0" err="1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earning: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de-DE" sz="105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eta-analysis. </a:t>
            </a:r>
            <a:r>
              <a:rPr lang="de-DE" sz="1050" i="1" dirty="0">
                <a:latin typeface="Times New Roman" panose="02020603050405020304"/>
                <a:cs typeface="Times New Roman" panose="02020603050405020304"/>
              </a:rPr>
              <a:t>Learning and </a:t>
            </a:r>
            <a:r>
              <a:rPr lang="de-DE" sz="1050" i="1" dirty="0" err="1">
                <a:latin typeface="Times New Roman" panose="02020603050405020304"/>
                <a:cs typeface="Times New Roman" panose="02020603050405020304"/>
              </a:rPr>
              <a:t>Instruction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de-DE" sz="1050" i="1" dirty="0">
                <a:latin typeface="Times New Roman" panose="02020603050405020304"/>
                <a:cs typeface="Times New Roman" panose="02020603050405020304"/>
              </a:rPr>
              <a:t>13</a:t>
            </a:r>
            <a:r>
              <a:rPr lang="de-DE" sz="1050" dirty="0">
                <a:latin typeface="Times New Roman" panose="02020603050405020304"/>
                <a:cs typeface="Times New Roman" panose="02020603050405020304"/>
              </a:rPr>
              <a:t>(5), 533–568. </a:t>
            </a:r>
            <a:r>
              <a:rPr lang="de-DE" sz="1050" dirty="0">
                <a:latin typeface="Times New Roman" panose="02020603050405020304"/>
                <a:cs typeface="Times New Roman" panose="02020603050405020304"/>
                <a:hlinkClick r:id="rId4"/>
              </a:rPr>
              <a:t>https://doi.org/10.1016/s0959-4752(02)00025-7</a:t>
            </a:r>
            <a:endParaRPr lang="de-DE" sz="1050" dirty="0"/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</a:rPr>
              <a:t>Doppelt, Y. (2004). Impact of science-technology learning environment characteristics on learning outcomes: Pupils’ perceptions and gender differences. </a:t>
            </a:r>
            <a:r>
              <a:rPr lang="de-DE" sz="1050" i="1" dirty="0">
                <a:solidFill>
                  <a:srgbClr val="666666"/>
                </a:solidFill>
                <a:latin typeface="Times New Roman Italic" panose="02020603050405020304" charset="0"/>
                <a:ea typeface="+mj-lt"/>
                <a:cs typeface="Times New Roman Italic" panose="02020603050405020304" charset="0"/>
              </a:rPr>
              <a:t>Learning Environments Research, 7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</a:rPr>
              <a:t>, 271-293.</a:t>
            </a:r>
            <a:r>
              <a:rPr lang="de-DE" sz="1050" dirty="0">
                <a:latin typeface="Times New Roman" panose="02020603050405020304"/>
                <a:cs typeface="Times New Roman" panose="02020603050405020304"/>
                <a:hlinkClick r:id="rId5" action="ppaction://hlinkfile"/>
              </a:rPr>
              <a:t> https://doi.org/10.1007/s10984-004-3297-4</a:t>
            </a:r>
            <a:endParaRPr lang="en-US" altLang="de-DE" sz="1050" dirty="0">
              <a:solidFill>
                <a:srgbClr val="666666"/>
              </a:solidFill>
              <a:latin typeface="Times New Roman Regular" panose="02020603050405020304" charset="0"/>
              <a:ea typeface="+mj-lt"/>
              <a:cs typeface="Times New Roman Regular" panose="0202060305040502030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Doulougeri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, K.,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Vermunt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, J. D.,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Bombaerts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, G., Bots, M., &amp; de Lange, R. (2021). 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How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do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students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regulate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their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learning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in challenge-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based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learning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? An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analysis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of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students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’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learning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portfolios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. In H-U. Heiß, H-M. </a:t>
            </a:r>
            <a:r>
              <a:rPr lang="de-DE" sz="1050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Järvinen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, A. Mayer, &amp; A. Schulz (Eds.), </a:t>
            </a:r>
            <a:r>
              <a:rPr lang="de-DE" sz="1050" i="1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Proceedings - SEFI 49th Annual Conference: </a:t>
            </a:r>
            <a:r>
              <a:rPr lang="de-DE" sz="1050" i="1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Blended</a:t>
            </a:r>
            <a:r>
              <a:rPr lang="de-DE" sz="1050" i="1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Learning in Engineering Education: </a:t>
            </a:r>
            <a:r>
              <a:rPr lang="de-DE" sz="1050" i="1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Challenging</a:t>
            </a:r>
            <a:r>
              <a:rPr lang="de-DE" sz="1050" i="1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, </a:t>
            </a:r>
            <a:r>
              <a:rPr lang="de-DE" sz="1050" i="1" dirty="0" err="1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Enlightening</a:t>
            </a:r>
            <a:r>
              <a:rPr lang="de-DE" sz="1050" i="1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- and Lasting? 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(pp. 204-216). Technische Universität Berlin.</a:t>
            </a:r>
            <a:r>
              <a:rPr lang="en-US" alt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en-US" alt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  <a:hlinkClick r:id="rId6" action="ppaction://hlinkfile"/>
              </a:rPr>
              <a:t>https://www.sefi.be/wp-content/uploads/2021/12/SEFI49th-Proceedings-final.pdf</a:t>
            </a:r>
            <a:endParaRPr lang="en-US" altLang="de-DE" sz="1050" dirty="0">
              <a:solidFill>
                <a:srgbClr val="666666"/>
              </a:solidFill>
              <a:latin typeface="Times New Roman Regular" panose="02020603050405020304" charset="0"/>
              <a:ea typeface="+mj-lt"/>
              <a:cs typeface="Times New Roman Regular" panose="02020603050405020304" charset="0"/>
              <a:sym typeface="+mn-ea"/>
            </a:endParaRPr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Gallagher, S. E.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&amp; Savage, T. (2020). </a:t>
            </a:r>
            <a:r>
              <a:rPr sz="1050">
                <a:latin typeface="Times New Roman Regular" panose="02020603050405020304" charset="0"/>
                <a:cs typeface="Times New Roman Regular" panose="02020603050405020304" charset="0"/>
              </a:rPr>
              <a:t>Challenge-based learning in higher education: </a:t>
            </a:r>
            <a:r>
              <a:rPr lang="en-US" sz="1050">
                <a:latin typeface="Times New Roman Regular" panose="02020603050405020304" charset="0"/>
                <a:cs typeface="Times New Roman Regular" panose="02020603050405020304" charset="0"/>
              </a:rPr>
              <a:t>A</a:t>
            </a:r>
            <a:r>
              <a:rPr sz="1050">
                <a:latin typeface="Times New Roman Regular" panose="02020603050405020304" charset="0"/>
                <a:cs typeface="Times New Roman Regular" panose="02020603050405020304" charset="0"/>
              </a:rPr>
              <a:t>n exploratory literature review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.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</a:rPr>
              <a:t>Teaching in Higher Education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 1–23.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hlinkClick r:id="rId7"/>
              </a:rPr>
              <a:t>https://doi.org/10.1080/13562517.2020.1863354</a:t>
            </a:r>
            <a:endParaRPr 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Könings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 K. D., Seidel, T., Brand-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Gruwel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 S.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&amp; Van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Merriënboer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 J. J. G. (2013).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Differences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between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s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tudents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’ and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teachers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’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perceptions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of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education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: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P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rofiles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to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describe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congruence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 and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</a:rPr>
              <a:t>friction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. </a:t>
            </a:r>
            <a:r>
              <a:rPr lang="de-DE" sz="1050" i="1" dirty="0" err="1">
                <a:latin typeface="Times New Roman Regular" panose="02020603050405020304" charset="0"/>
                <a:cs typeface="Times New Roman Regular" panose="02020603050405020304" charset="0"/>
              </a:rPr>
              <a:t>Instructional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</a:rPr>
              <a:t> Science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,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</a:rPr>
              <a:t>42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</a:rPr>
              <a:t>(1), 11–30.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hlinkClick r:id="rId8"/>
              </a:rPr>
              <a:t>https://doi.org/10.1007/s11251-013-9294-1</a:t>
            </a: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Leijon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M., Gudmundsson, P.,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Staaf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P.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&amp;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Christersson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C. (2021). </a:t>
            </a:r>
            <a:r>
              <a:rPr lang="de-DE" sz="105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Challenge based learning in higher education– A systematic literature review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. </a:t>
            </a:r>
            <a:r>
              <a:rPr lang="de-DE" sz="1050" i="1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Innovations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in Education and Teachin</a:t>
            </a:r>
            <a:r>
              <a:rPr lang="en-US" alt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g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International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59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(5), 609–618.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  <a:hlinkClick r:id="rId9"/>
              </a:rPr>
              <a:t>https://doi.org/10.1080/14703297.2021.1892503</a:t>
            </a:r>
            <a:endParaRPr 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Malmqvist, J., Rådberg, K. K., &amp; Lundqvist, U. (2015). Comparative analysis of challenge-based learning experiences. </a:t>
            </a:r>
            <a:r>
              <a:rPr lang="de-DE" sz="105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 </a:t>
            </a:r>
            <a:r>
              <a:rPr lang="de-DE" sz="1050" i="1" dirty="0">
                <a:latin typeface="Times New Roman Italic" panose="02020603050405020304" charset="0"/>
                <a:cs typeface="Times New Roman Italic" panose="02020603050405020304" charset="0"/>
                <a:sym typeface="+mn-ea"/>
              </a:rPr>
              <a:t>Proceedings of the 11th International CDIO Conference, Chengdu University of Information Technology, Chengdu, Sichuan, PR China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(Vol. 8, pp. 87-94).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  <a:hlinkClick r:id="rId10" action="ppaction://hlinkfile"/>
              </a:rPr>
              <a:t>https://research.chalmers.se/en/publication/218615</a:t>
            </a:r>
            <a:endParaRPr lang="en-US" alt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Nichols, M., Cator, K., Torres, M., &amp; Henderson, D. (2016).</a:t>
            </a:r>
            <a:r>
              <a:rPr lang="de-DE" sz="1050" i="1" dirty="0">
                <a:latin typeface="Times New Roman Italic" panose="02020603050405020304" charset="0"/>
                <a:cs typeface="Times New Roman Italic" panose="02020603050405020304" charset="0"/>
                <a:sym typeface="+mn-ea"/>
              </a:rPr>
              <a:t> Challenge based learner user guide.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Redwood city, CA: Digital promise.</a:t>
            </a:r>
            <a:endParaRPr 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Gómez Puente, S. M., van Eijck, M., &amp; Jochems, W. (2013). Facilitating the learning process in design-based learning practices: An investigation of teachers' actions in supervising students. </a:t>
            </a:r>
            <a:r>
              <a:rPr lang="de-DE" sz="1050" i="1" dirty="0">
                <a:latin typeface="Times New Roman Italic" panose="02020603050405020304" charset="0"/>
                <a:cs typeface="Times New Roman Italic" panose="02020603050405020304" charset="0"/>
                <a:sym typeface="+mn-ea"/>
              </a:rPr>
              <a:t>Research in Science &amp; Technological Education, 31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(3), 288-307.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  <a:hlinkClick r:id="rId11"/>
              </a:rPr>
              <a:t>https://doi.org/10.1080/02635143.2013.837043</a:t>
            </a: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Van Den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Beemt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A., MacLeod, M. A. J., Van Der Veen, J., Van De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Ven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A., Van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Baalen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S., Klaassen, R.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&amp; Boon, M. (2020).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Interdisciplinary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ngineering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ducation: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A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review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of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vision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teaching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and support.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Journal </a:t>
            </a:r>
            <a:r>
              <a:rPr lang="de-DE" sz="1050" i="1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of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Engineering Education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109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(3), 508–555.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  <a:hlinkClick r:id="rId12"/>
              </a:rPr>
              <a:t>https://doi.org/10.1002/jee.20347</a:t>
            </a:r>
            <a:endParaRPr 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Van Den Beemt, A., Van De Watering, G.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&amp; Bots, M. (2022).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Conceptualising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variety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in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challenge-based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learning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in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h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igher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ducation: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T</a:t>
            </a:r>
            <a:r>
              <a:rPr lang="de-DE" sz="1050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he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CBL-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c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ompass.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European Journal </a:t>
            </a:r>
            <a:r>
              <a:rPr lang="de-DE" sz="1050" i="1" dirty="0" err="1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of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Engineering Education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, </a:t>
            </a:r>
            <a:r>
              <a:rPr lang="de-DE" sz="1050" i="1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48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(1), 24–41. 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  <a:hlinkClick r:id="rId13" action="ppaction://hlinkfile"/>
              </a:rPr>
              <a:t>https://doi.org/10.1080/03043797.2022.2078181</a:t>
            </a:r>
            <a:endParaRPr lang="de-DE" sz="1050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Van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en Beemt, A.,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V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an </a:t>
            </a:r>
            <a:r>
              <a:rPr lang="en-US" alt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D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e Watering, G., &amp; Bots, M. (2021). Variety in challenge-based learning in higher education. In H-U. Heiss, H-M. Jarvinen, A. Mayer, &amp; A. Schulz (Eds.), </a:t>
            </a:r>
            <a:r>
              <a:rPr lang="de-DE" sz="1050" i="1" dirty="0">
                <a:latin typeface="Times New Roman Italic" panose="02020603050405020304" charset="0"/>
                <a:cs typeface="Times New Roman Italic" panose="02020603050405020304" charset="0"/>
                <a:sym typeface="+mn-ea"/>
              </a:rPr>
              <a:t>Proceedings - SEFI 49th Annual Conference: Blended Learning in Engineering Education: Challenging, Enlightening - and Lasting? </a:t>
            </a:r>
            <a:r>
              <a:rPr lang="de-DE" sz="1050" dirty="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(pp. 598-609). European Society for Engineering Education (SEFI).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 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  <a:hlinkClick r:id="rId14"/>
              </a:rPr>
              <a:t>https://www.sefi.be/wp-content/uploads/2021/12/SEFI-Annual-Conference-2021-Blended-Learning-in-Engineering-Education.pdf</a:t>
            </a:r>
            <a:endParaRPr lang="de-DE" sz="1050" dirty="0">
              <a:solidFill>
                <a:srgbClr val="484848"/>
              </a:solidFill>
              <a:latin typeface="Times New Roman Regular" panose="02020603050405020304" charset="0"/>
              <a:ea typeface="+mj-lt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Vermunt, J. D., &amp; Verloop, N. (1999). Congruence and friction between learning and teaching. </a:t>
            </a:r>
            <a:r>
              <a:rPr lang="de-DE" sz="1050" i="1" dirty="0">
                <a:solidFill>
                  <a:srgbClr val="666666"/>
                </a:solidFill>
                <a:latin typeface="Times New Roman Italic" panose="02020603050405020304" charset="0"/>
                <a:ea typeface="+mj-lt"/>
                <a:cs typeface="Times New Roman Italic" panose="02020603050405020304" charset="0"/>
                <a:sym typeface="+mn-ea"/>
              </a:rPr>
              <a:t>Learning and instruction, 9</a:t>
            </a:r>
            <a:r>
              <a:rPr 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(3), 257-280.</a:t>
            </a:r>
            <a:r>
              <a:rPr lang="en-US" alt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en-US" altLang="de-DE" sz="1050" dirty="0">
                <a:solidFill>
                  <a:srgbClr val="666666"/>
                </a:solidFill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  <a:hlinkClick r:id="rId15" action="ppaction://hlinkfile"/>
              </a:rPr>
              <a:t>https://doi.org/10.1016/S0959-4752(98)00028-0</a:t>
            </a:r>
            <a:endParaRPr lang="en-US" altLang="de-DE" sz="1050" dirty="0">
              <a:solidFill>
                <a:srgbClr val="666666"/>
              </a:solidFill>
              <a:latin typeface="Times New Roman Regular" panose="02020603050405020304" charset="0"/>
              <a:ea typeface="+mj-lt"/>
              <a:cs typeface="Times New Roman Regular" panose="02020603050405020304" charset="0"/>
            </a:endParaRPr>
          </a:p>
          <a:p>
            <a:pPr marL="457200" indent="-457200" algn="l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19191"/>
              </a:buClr>
              <a:buNone/>
            </a:pPr>
            <a:r>
              <a:rPr lang="de-DE" sz="1050" dirty="0"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Watkins, D. (2004). Teachers as scholars of their students' conceptions of learning: A Hong Kong investigation. </a:t>
            </a:r>
            <a:r>
              <a:rPr lang="de-DE" sz="1050" i="1" dirty="0">
                <a:latin typeface="Times New Roman Italic" panose="02020603050405020304" charset="0"/>
                <a:ea typeface="+mj-lt"/>
                <a:cs typeface="Times New Roman Italic" panose="02020603050405020304" charset="0"/>
                <a:sym typeface="+mn-ea"/>
              </a:rPr>
              <a:t>British Journal of Educational Psychology, 74</a:t>
            </a:r>
            <a:r>
              <a:rPr lang="de-DE" sz="1050" dirty="0"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(3), 361-373.</a:t>
            </a:r>
            <a:r>
              <a:rPr lang="en-US" altLang="de-DE" sz="1050" dirty="0"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</a:rPr>
              <a:t> </a:t>
            </a:r>
            <a:r>
              <a:rPr lang="en-US" altLang="de-DE" sz="1050" dirty="0">
                <a:latin typeface="Times New Roman Regular" panose="02020603050405020304" charset="0"/>
                <a:ea typeface="+mj-lt"/>
                <a:cs typeface="Times New Roman Regular" panose="02020603050405020304" charset="0"/>
                <a:sym typeface="+mn-ea"/>
                <a:hlinkClick r:id="rId16" action="ppaction://hlinkfile"/>
              </a:rPr>
              <a:t>https://doi.org/10.1348/0007099041552332</a:t>
            </a:r>
            <a:endParaRPr lang="en-US" altLang="de-DE" sz="1050" dirty="0">
              <a:latin typeface="Times New Roman Regular" panose="02020603050405020304" charset="0"/>
              <a:ea typeface="+mj-lt"/>
              <a:cs typeface="Times New Roman Regular" panose="02020603050405020304" charset="0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657ACFE0-9177-4B23-A5CA-8A57B3D3E3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think-cell Slide" r:id="rId5" imgW="353" imgH="353" progId="TCLayout.ActiveDocument.1">
                  <p:embed/>
                </p:oleObj>
              </mc:Choice>
              <mc:Fallback>
                <p:oleObj name="think-cell Slide" r:id="rId5" imgW="353" imgH="353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657ACFE0-9177-4B23-A5CA-8A57B3D3E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43DC05-A279-4368-8EBA-A97B79A63E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713" y="2903079"/>
            <a:ext cx="4785544" cy="1606012"/>
          </a:xfrm>
        </p:spPr>
        <p:txBody>
          <a:bodyPr/>
          <a:lstStyle/>
          <a:p>
            <a:r>
              <a:rPr lang="de-DE" sz="2400" b="1" dirty="0" err="1" smtClean="0">
                <a:sym typeface="Arial" panose="020B0604020202020204" pitchFamily="34" charset="0"/>
              </a:rPr>
              <a:t>Thank</a:t>
            </a:r>
            <a:r>
              <a:rPr lang="de-DE" sz="2400" b="1" dirty="0" smtClean="0">
                <a:sym typeface="Arial" panose="020B0604020202020204" pitchFamily="34" charset="0"/>
              </a:rPr>
              <a:t> </a:t>
            </a:r>
            <a:r>
              <a:rPr lang="de-DE" sz="2400" b="1" dirty="0" err="1" smtClean="0">
                <a:sym typeface="Arial" panose="020B0604020202020204" pitchFamily="34" charset="0"/>
              </a:rPr>
              <a:t>you</a:t>
            </a:r>
            <a:r>
              <a:rPr lang="de-DE" sz="2400" b="1" dirty="0" smtClean="0">
                <a:sym typeface="Arial" panose="020B0604020202020204" pitchFamily="34" charset="0"/>
              </a:rPr>
              <a:t> </a:t>
            </a:r>
            <a:r>
              <a:rPr lang="de-DE" sz="2400" b="1" dirty="0" err="1" smtClean="0">
                <a:sym typeface="Arial" panose="020B0604020202020204" pitchFamily="34" charset="0"/>
              </a:rPr>
              <a:t>for</a:t>
            </a:r>
            <a:r>
              <a:rPr lang="de-DE" sz="2400" b="1" dirty="0" smtClean="0">
                <a:sym typeface="Arial" panose="020B0604020202020204" pitchFamily="34" charset="0"/>
              </a:rPr>
              <a:t> </a:t>
            </a:r>
            <a:r>
              <a:rPr lang="de-DE" sz="2400" b="1" dirty="0" err="1" smtClean="0">
                <a:sym typeface="Arial" panose="020B0604020202020204" pitchFamily="34" charset="0"/>
              </a:rPr>
              <a:t>your</a:t>
            </a:r>
            <a:r>
              <a:rPr lang="de-DE" sz="2400" b="1" dirty="0" smtClean="0">
                <a:sym typeface="Arial" panose="020B0604020202020204" pitchFamily="34" charset="0"/>
              </a:rPr>
              <a:t> </a:t>
            </a:r>
            <a:r>
              <a:rPr lang="de-DE" sz="2400" b="1" dirty="0" err="1" smtClean="0">
                <a:sym typeface="Arial" panose="020B0604020202020204" pitchFamily="34" charset="0"/>
              </a:rPr>
              <a:t>attention</a:t>
            </a:r>
            <a:r>
              <a:rPr lang="de-DE" sz="2400" b="1" dirty="0" smtClean="0">
                <a:sym typeface="Arial" panose="020B0604020202020204" pitchFamily="34" charset="0"/>
              </a:rPr>
              <a:t>! </a:t>
            </a:r>
          </a:p>
          <a:p>
            <a:endParaRPr lang="de-DE" dirty="0"/>
          </a:p>
          <a:p>
            <a:r>
              <a:rPr lang="de-DE" dirty="0" err="1" smtClean="0">
                <a:sym typeface="Arial" panose="020B0604020202020204" pitchFamily="34" charset="0"/>
              </a:rPr>
              <a:t>Contacts</a:t>
            </a:r>
            <a:r>
              <a:rPr lang="de-DE" dirty="0" smtClean="0">
                <a:sym typeface="Arial" panose="020B0604020202020204" pitchFamily="34" charset="0"/>
              </a:rPr>
              <a:t>: </a:t>
            </a:r>
          </a:p>
          <a:p>
            <a:r>
              <a:rPr lang="de-DE" dirty="0" smtClean="0"/>
              <a:t>selina.michel@tum.de</a:t>
            </a:r>
            <a:endParaRPr lang="de-DE" dirty="0">
              <a:sym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238" y="3316930"/>
            <a:ext cx="1192161" cy="119216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357350" y="2356608"/>
            <a:ext cx="211393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EuroTeQ Engineering University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9161" y="3299843"/>
            <a:ext cx="1214669" cy="1214669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471286" y="2356608"/>
            <a:ext cx="1547219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de-DE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CBL Compass Tool</a:t>
            </a:r>
            <a:endParaRPr lang="de-D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TrhxZ.u4_xTU7m0.59Er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cU5dF_IfMORI0ch1Q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bEwRF4siVTGsYw2KhJc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UrWsQY6ZaN_LtryYColl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qGRN0dnklOdpdk6unh0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6GCijxjz1AoDZr02M0KK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ZeGmatPhiyLkfiuoEy7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bEwRF4siVTGsYw2KhJc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AqTjQ2kNYJnYrw0A8Xh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588"/>
  <p:tag name="KSO_WM_UNIT_TYPE" val="l_i"/>
  <p:tag name="KSO_WM_UNIT_INDEX" val="1_1"/>
  <p:tag name="KSO_WM_UNIT_ID" val="diagram160588_2*l_i*1_1"/>
  <p:tag name="KSO_WM_UNIT_CLEAR" val="1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588_2*i*1"/>
  <p:tag name="KSO_WM_TEMPLATE_CATEGORY" val="diagram"/>
  <p:tag name="KSO_WM_TEMPLATE_INDEX" val="160588"/>
  <p:tag name="KSO_WM_UNIT_INDEX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588_2*i*8"/>
  <p:tag name="KSO_WM_TEMPLATE_CATEGORY" val="diagram"/>
  <p:tag name="KSO_WM_TEMPLATE_INDEX" val="160588"/>
  <p:tag name="KSO_WM_UNIT_INDEX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588"/>
  <p:tag name="KSO_WM_UNIT_TYPE" val="l_h_a"/>
  <p:tag name="KSO_WM_UNIT_INDEX" val="1_2_1"/>
  <p:tag name="KSO_WM_UNIT_ID" val="diagram160588_2*l_h_a*1_2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LOREM IPSUM"/>
  <p:tag name="KSO_WM_UNIT_SHADOW_SCHEMECOLOR_INDEX" val="16"/>
  <p:tag name="KSO_WM_UNIT_TEXT_FILL_FORE_SCHEMECOLOR_INDEX" val="5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588"/>
  <p:tag name="KSO_WM_UNIT_TYPE" val="l_h_f"/>
  <p:tag name="KSO_WM_UNIT_INDEX" val="1_2_1"/>
  <p:tag name="KSO_WM_UNIT_ID" val="diagram160588_2*l_h_f*1_2_1"/>
  <p:tag name="KSO_WM_UNIT_CLEAR" val="1"/>
  <p:tag name="KSO_WM_UNIT_LAYERLEVEL" val="1_1_1"/>
  <p:tag name="KSO_WM_UNIT_VALUE" val="11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Lorem ipsum dolor sit amet consectetur adipisicing elit sed do eiusmod tempor incididunt ut labore et dolore magna aliqua"/>
  <p:tag name="KSO_WM_UNIT_SHADOW_SCHEMECOLOR_INDEX" val="16"/>
  <p:tag name="KSO_WM_UNIT_TEXT_FILL_FORE_SCHEMECOLOR_INDEX" val="13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EMPLATE_CATEGORY" val="diagram"/>
  <p:tag name="KSO_WM_TEMPLATE_INDEX" val="160588"/>
  <p:tag name="KSO_WM_UNIT_TYPE" val="l_h_i"/>
  <p:tag name="KSO_WM_UNIT_INDEX" val="1_2_1"/>
  <p:tag name="KSO_WM_UNIT_ID" val="diagram160588_2*l_h_i*1_2_1"/>
  <p:tag name="KSO_WM_UNIT_LAYERLEVEL" val="1_1_1"/>
  <p:tag name="KSO_WM_DIAGRAM_GROUP_CODE" val="l1-1"/>
  <p:tag name="KSO_WM_BEAUTIFY_FLAG" val="#wm#"/>
  <p:tag name="KSO_WM_TAG_VERSION" val="1.0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588"/>
  <p:tag name="KSO_WM_UNIT_TYPE" val="l_h_a"/>
  <p:tag name="KSO_WM_UNIT_INDEX" val="1_1_1"/>
  <p:tag name="KSO_WM_UNIT_ID" val="diagram160588_2*l_h_a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LOREM IPSUM"/>
  <p:tag name="KSO_WM_UNIT_SHADOW_SCHEMECOLOR_INDEX" val="16"/>
  <p:tag name="KSO_WM_UNIT_TEXT_FILL_FORE_SCHEMECOLOR_INDEX" val="5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588"/>
  <p:tag name="KSO_WM_UNIT_TYPE" val="l_h_f"/>
  <p:tag name="KSO_WM_UNIT_INDEX" val="1_1_1"/>
  <p:tag name="KSO_WM_UNIT_ID" val="diagram160588_2*l_h_f*1_1_1"/>
  <p:tag name="KSO_WM_UNIT_CLEAR" val="1"/>
  <p:tag name="KSO_WM_UNIT_LAYERLEVEL" val="1_1_1"/>
  <p:tag name="KSO_WM_UNIT_VALUE" val="11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Lorem ipsum dolor sit amet consectetur adipisicing elit sed do eiusmod tempor incididunt ut labore et dolore magna aliqua"/>
  <p:tag name="KSO_WM_UNIT_SHADOW_SCHEMECOLOR_INDEX" val="16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EMPLATE_CATEGORY" val="diagram"/>
  <p:tag name="KSO_WM_TEMPLATE_INDEX" val="160588"/>
  <p:tag name="KSO_WM_UNIT_TYPE" val="l_h_i"/>
  <p:tag name="KSO_WM_UNIT_INDEX" val="1_1_1"/>
  <p:tag name="KSO_WM_UNIT_ID" val="diagram160588_2*l_h_i*1_1_1"/>
  <p:tag name="KSO_WM_UNIT_LAYERLEVEL" val="1_1_1"/>
  <p:tag name="KSO_WM_DIAGRAM_GROUP_CODE" val="l1-1"/>
  <p:tag name="KSO_WM_BEAUTIFY_FLAG" val="#wm#"/>
  <p:tag name="KSO_WM_TAG_VERSION" val="1.0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2_1"/>
  <p:tag name="KSO_WM_UNIT_ID" val="diagram20170390_1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2_1"/>
  <p:tag name="KSO_WM_UNIT_ID" val="diagram20170390_1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14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1_1"/>
  <p:tag name="KSO_WM_UNIT_ID" val="diagram20170390_1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1_1"/>
  <p:tag name="KSO_WM_UNIT_ID" val="diagram20170390_1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EXT_FILL_FORE_SCHEMECOLOR_INDEX" val="14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2_2"/>
  <p:tag name="KSO_WM_UNIT_ID" val="diagram20170390_1*l_h_i*1_2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7"/>
  <p:tag name="KSO_WM_UNIT_LINE_FILL_TYP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i"/>
  <p:tag name="KSO_WM_UNIT_INDEX" val="1_1_2"/>
  <p:tag name="KSO_WM_UNIT_ID" val="diagram20170390_1*l_h_i*1_1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6"/>
  <p:tag name="KSO_WM_UNIT_LINE_FILL_TYPE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a"/>
  <p:tag name="KSO_WM_UNIT_INDEX" val="1_1_1"/>
  <p:tag name="KSO_WM_UNIT_LAYERLEVEL" val="1_1_1"/>
  <p:tag name="KSO_WM_UNIT_VALUE" val="10"/>
  <p:tag name="KSO_WM_UNIT_HIGHLIGHT" val="0"/>
  <p:tag name="KSO_WM_UNIT_COMPATIBLE" val="0"/>
  <p:tag name="KSO_WM_DIAGRAM_GROUP_CODE" val="l1-1"/>
  <p:tag name="KSO_WM_UNIT_ID" val="diagram20170390_1*l_h_a*1_1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90"/>
  <p:tag name="KSO_WM_UNIT_TYPE" val="l_h_a"/>
  <p:tag name="KSO_WM_UNIT_INDEX" val="1_1_1"/>
  <p:tag name="KSO_WM_UNIT_LAYERLEVEL" val="1_1_1"/>
  <p:tag name="KSO_WM_UNIT_VALUE" val="10"/>
  <p:tag name="KSO_WM_UNIT_HIGHLIGHT" val="0"/>
  <p:tag name="KSO_WM_UNIT_COMPATIBLE" val="0"/>
  <p:tag name="KSO_WM_DIAGRAM_GROUP_CODE" val="l1-1"/>
  <p:tag name="KSO_WM_UNIT_ID" val="diagram20170390_1*l_h_a*1_1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1"/>
  <p:tag name="KSO_WM_UNIT_ID" val="diagram20177050_6*l_i*1_1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"/>
  <p:tag name="KSO_WM_UNIT_ID" val="diagram20177050_6*l_i*1_2"/>
  <p:tag name="KSO_WM_UNIT_LAYERLEVEL" val="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1_2"/>
  <p:tag name="KSO_WM_UNIT_ID" val="diagram20177050_6*l_h_i*1_1_2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2_2"/>
  <p:tag name="KSO_WM_UNIT_ID" val="diagram20177050_6*l_h_i*1_2_2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3_1"/>
  <p:tag name="KSO_WM_UNIT_ID" val="diagram20177050_6*l_h_i*1_3_1"/>
  <p:tag name="KSO_WM_UNIT_LAYERLEVEL" val="1_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6"/>
  <p:tag name="KSO_WM_UNIT_ID" val="diagram20177050_6*l_i*1_6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4_2"/>
  <p:tag name="KSO_WM_UNIT_ID" val="diagram20177050_6*l_h_i*1_4_2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5_1"/>
  <p:tag name="KSO_WM_UNIT_ID" val="diagram20177050_6*l_h_i*1_5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9"/>
  <p:tag name="KSO_WM_UNIT_ID" val="diagram20177050_6*l_i*1_9"/>
  <p:tag name="KSO_WM_UNIT_LAYERLEVEL" val="1_1"/>
  <p:tag name="KSO_WM_BEAUTIFY_FLAG" val="#wm#"/>
  <p:tag name="KSO_WM_TAG_VERSION" val="1.0"/>
  <p:tag name="KSO_WM_DIAGRAM_GROUP_CODE" val="l1-1"/>
  <p:tag name="KSO_WM_UNIT_LINE_FORE_SCHEMECOLOR_INDEX" val="6"/>
  <p:tag name="KSO_WM_UNIT_LINE_FILL_TYPE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10"/>
  <p:tag name="KSO_WM_UNIT_ID" val="diagram20177050_6*l_i*1_10"/>
  <p:tag name="KSO_WM_UNIT_LAYERLEVEL" val="1_1"/>
  <p:tag name="KSO_WM_BEAUTIFY_FLAG" val="#wm#"/>
  <p:tag name="KSO_WM_TAG_VERSION" val="1.0"/>
  <p:tag name="KSO_WM_DIAGRAM_GROUP_CODE" val="l1-1"/>
  <p:tag name="KSO_WM_UNIT_LINE_FORE_SCHEMECOLOR_INDEX" val="5"/>
  <p:tag name="KSO_WM_UNIT_LINE_FILL_TYPE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11"/>
  <p:tag name="KSO_WM_UNIT_ID" val="diagram20177050_6*l_i*1_11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12"/>
  <p:tag name="KSO_WM_UNIT_ID" val="diagram20177050_6*l_i*1_12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1_1"/>
  <p:tag name="KSO_WM_UNIT_ID" val="diagram20177050_6*l_h_a*1_1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5_1"/>
  <p:tag name="KSO_WM_UNIT_ID" val="diagram20177050_6*l_h_a*1_5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4_1"/>
  <p:tag name="KSO_WM_UNIT_ID" val="diagram20177050_6*l_h_a*1_4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2_1"/>
  <p:tag name="KSO_WM_UNIT_ID" val="diagram20177050_6*l_h_a*1_2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0"/>
  <p:tag name="KSO_WM_UNIT_ID" val="diagram20177050_6*l_i*1_20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1"/>
  <p:tag name="KSO_WM_UNIT_ID" val="diagram20177050_6*l_i*1_21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2"/>
  <p:tag name="KSO_WM_UNIT_ID" val="diagram20177050_6*l_i*1_22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3"/>
  <p:tag name="KSO_WM_UNIT_ID" val="diagram20177050_6*l_i*1_23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i"/>
  <p:tag name="KSO_WM_UNIT_INDEX" val="1_24"/>
  <p:tag name="KSO_WM_UNIT_ID" val="diagram20177050_6*l_i*1_24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i"/>
  <p:tag name="KSO_WM_UNIT_INDEX" val="1_6_1"/>
  <p:tag name="KSO_WM_UNIT_ID" val="diagram20177050_6*l_h_i*1_6_1"/>
  <p:tag name="KSO_WM_UNIT_LAYERLEVEL" val="1_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6_1"/>
  <p:tag name="KSO_WM_UNIT_ID" val="diagram20177050_6*l_h_a*1_6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7050"/>
  <p:tag name="KSO_WM_UNIT_TYPE" val="l_h_a"/>
  <p:tag name="KSO_WM_UNIT_INDEX" val="1_5_1"/>
  <p:tag name="KSO_WM_UNIT_ID" val="diagram20177050_6*l_h_a*1_5_1"/>
  <p:tag name="KSO_WM_UNIT_LAYERLEVEL" val="1_1_1"/>
  <p:tag name="KSO_WM_UNIT_VALUE" val="11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ADD YOUR TEXT HERE"/>
  <p:tag name="KSO_WM_UNIT_TEXT_FILL_FORE_SCHEMECOLOR_INDEX" val="8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a"/>
  <p:tag name="KSO_WM_UNIT_INDEX" val="1_2_1"/>
  <p:tag name="KSO_WM_UNIT_ID" val="diagram160075_4*n_h_a*1_2_1"/>
  <p:tag name="KSO_WM_UNIT_LAYERLEVEL" val="1_1_1"/>
  <p:tag name="KSO_WM_UNIT_VALUE" val="36"/>
  <p:tag name="KSO_WM_UNIT_HIGHLIGHT" val="0"/>
  <p:tag name="KSO_WM_UNIT_COMPATIBLE" val="0"/>
  <p:tag name="KSO_WM_UNIT_CLEAR" val="0"/>
  <p:tag name="KSO_WM_UNIT_PRESET_TEXT_INDEX" val="3"/>
  <p:tag name="KSO_WM_UNIT_PRESET_TEXT_LEN" val="17"/>
  <p:tag name="KSO_WM_BEAUTIFY_FLAG" val="#wm#"/>
  <p:tag name="KSO_WM_TAG_VERSION" val="1.0"/>
  <p:tag name="KSO_WM_DIAGRAM_GROUP_CODE" val="n1-1"/>
  <p:tag name="KSO_WM_UNIT_TEXT_FILL_FORE_SCHEMECOLOR_INDEX" val="15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i"/>
  <p:tag name="KSO_WM_UNIT_INDEX" val="1_1_1_1"/>
  <p:tag name="KSO_WM_UNIT_ID" val="diagram160075_4*n_h_h_i*1_1_1_1"/>
  <p:tag name="KSO_WM_UNIT_LAYERLEVEL" val="1_1_1_1"/>
  <p:tag name="KSO_WM_BEAUTIFY_FLAG" val="#wm#"/>
  <p:tag name="KSO_WM_TAG_VERSION" val="1.0"/>
  <p:tag name="KSO_WM_DIAGRAM_GROUP_CODE" val="n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f"/>
  <p:tag name="KSO_WM_UNIT_INDEX" val="1_1_1_1"/>
  <p:tag name="KSO_WM_UNIT_ID" val="diagram160075_4*n_h_h_f*1_1_1_1"/>
  <p:tag name="KSO_WM_UNIT_LAYERLEVEL" val="1_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22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i"/>
  <p:tag name="KSO_WM_UNIT_INDEX" val="1_1_3_1"/>
  <p:tag name="KSO_WM_UNIT_ID" val="diagram160075_4*n_h_h_i*1_1_3_1"/>
  <p:tag name="KSO_WM_UNIT_LAYERLEVEL" val="1_1_1_1"/>
  <p:tag name="KSO_WM_BEAUTIFY_FLAG" val="#wm#"/>
  <p:tag name="KSO_WM_TAG_VERSION" val="1.0"/>
  <p:tag name="KSO_WM_DIAGRAM_GROUP_CODE" val="n1-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f"/>
  <p:tag name="KSO_WM_UNIT_INDEX" val="1_1_3_1"/>
  <p:tag name="KSO_WM_UNIT_ID" val="diagram160075_4*n_h_h_f*1_1_3_1"/>
  <p:tag name="KSO_WM_UNIT_LAYERLEVEL" val="1_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22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f"/>
  <p:tag name="KSO_WM_UNIT_INDEX" val="1_1_2_1"/>
  <p:tag name="KSO_WM_UNIT_ID" val="diagram160075_4*n_h_h_f*1_1_2_1"/>
  <p:tag name="KSO_WM_UNIT_LAYERLEVEL" val="1_1_1_1"/>
  <p:tag name="KSO_WM_UNIT_VALUE" val="24"/>
  <p:tag name="KSO_WM_UNIT_HIGHLIGHT" val="0"/>
  <p:tag name="KSO_WM_UNIT_COMPATIBLE" val="0"/>
  <p:tag name="KSO_WM_UNIT_CLEAR" val="0"/>
  <p:tag name="KSO_WM_UNIT_PRESET_TEXT_INDEX" val="4"/>
  <p:tag name="KSO_WM_UNIT_PRESET_TEXT_LEN" val="22"/>
  <p:tag name="KSO_WM_BEAUTIFY_FLAG" val="#wm#"/>
  <p:tag name="KSO_WM_TAG_VERSION" val="1.0"/>
  <p:tag name="KSO_WM_DIAGRAM_GROUP_CODE" val="n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h_i"/>
  <p:tag name="KSO_WM_UNIT_INDEX" val="1_1_2_1"/>
  <p:tag name="KSO_WM_UNIT_ID" val="diagram160075_4*n_h_h_i*1_1_2_1"/>
  <p:tag name="KSO_WM_UNIT_LAYERLEVEL" val="1_1_1_1"/>
  <p:tag name="KSO_WM_BEAUTIFY_FLAG" val="#wm#"/>
  <p:tag name="KSO_WM_TAG_VERSION" val="1.0"/>
  <p:tag name="KSO_WM_DIAGRAM_GROUP_CODE" val="n1-1"/>
  <p:tag name="KSO_WM_UNIT_LINE_FORE_SCHEMECOLOR_INDEX" val="6"/>
  <p:tag name="KSO_WM_UNIT_LINE_FILL_TYPE" val="2"/>
  <p:tag name="KSO_WM_UNIT_TEXT_FILL_FORE_SCHEMECOLOR_INDEX" val="13"/>
  <p:tag name="KSO_WM_UNIT_TEXT_FILL_TYP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75"/>
  <p:tag name="KSO_WM_UNIT_TYPE" val="n_h_i"/>
  <p:tag name="KSO_WM_UNIT_INDEX" val="1_2_1"/>
  <p:tag name="KSO_WM_UNIT_ID" val="diagram160075_4*n_h_i*1_2_1"/>
  <p:tag name="KSO_WM_UNIT_LAYERLEVEL" val="1_1_1"/>
  <p:tag name="KSO_WM_BEAUTIFY_FLAG" val="#wm#"/>
  <p:tag name="KSO_WM_TAG_VERSION" val="1.0"/>
  <p:tag name="KSO_WM_DIAGRAM_GROUP_CODE" val="n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1_1"/>
  <p:tag name="KSO_WM_UNIT_ID" val="diagram20170389_1*l_h_i*1_1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a"/>
  <p:tag name="KSO_WM_UNIT_INDEX" val="1_1_1"/>
  <p:tag name="KSO_WM_UNIT_LAYERLEVEL" val="1_1_1"/>
  <p:tag name="KSO_WM_UNIT_VALUE" val="9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ID" val="diagram20170389_1*l_h_a*1_1_1"/>
  <p:tag name="KSO_WM_UNIT_TEXT_FILL_FORE_SCHEMECOLOR_INDEX" val="13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3_1"/>
  <p:tag name="KSO_WM_UNIT_ID" val="diagram20170389_1*l_h_i*1_3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a"/>
  <p:tag name="KSO_WM_UNIT_INDEX" val="1_3_1"/>
  <p:tag name="KSO_WM_UNIT_LAYERLEVEL" val="1_1_1"/>
  <p:tag name="KSO_WM_UNIT_VALUE" val="9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ID" val="diagram20170389_1*l_h_a*1_3_1"/>
  <p:tag name="KSO_WM_UNIT_TEXT_FILL_FORE_SCHEMECOLOR_INDEX" val="13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2_1"/>
  <p:tag name="KSO_WM_UNIT_ID" val="diagram20170389_1*l_h_i*1_2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a"/>
  <p:tag name="KSO_WM_UNIT_INDEX" val="1_2_1"/>
  <p:tag name="KSO_WM_UNIT_LAYERLEVEL" val="1_1_1"/>
  <p:tag name="KSO_WM_UNIT_VALUE" val="9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ID" val="diagram20170389_1*l_h_a*1_2_1"/>
  <p:tag name="KSO_WM_UNIT_TEXT_FILL_FORE_SCHEMECOLOR_INDEX" val="13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3_2"/>
  <p:tag name="KSO_WM_UNIT_ID" val="diagram20170389_1*l_h_i*1_3_2"/>
  <p:tag name="KSO_WM_UNIT_LAYERLEVEL" val="1_1_1"/>
  <p:tag name="KSO_WM_DIAGRAM_GROUP_CODE" val="l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2_2"/>
  <p:tag name="KSO_WM_UNIT_ID" val="diagram20170389_1*l_h_i*1_2_2"/>
  <p:tag name="KSO_WM_UNIT_LAYERLEVEL" val="1_1_1"/>
  <p:tag name="KSO_WM_DIAGRAM_GROUP_CODE" val="l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1_3"/>
  <p:tag name="KSO_WM_UNIT_ID" val="diagram20170389_1*l_h_i*1_1_3"/>
  <p:tag name="KSO_WM_UNIT_LAYERLEVEL" val="1_1_1"/>
  <p:tag name="KSO_WM_DIAGRAM_GROUP_CODE" val="l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1_2"/>
  <p:tag name="KSO_WM_UNIT_ID" val="diagram20170389_1*l_h_i*1_1_2"/>
  <p:tag name="KSO_WM_UNIT_LAYERLEVEL" val="1_1_1"/>
  <p:tag name="KSO_WM_DIAGRAM_GROUP_CODE" val="l1-1"/>
  <p:tag name="KSO_WM_UNIT_TEXT_FILL_FORE_SCHEMECOLOR_INDEX" val="14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2_3"/>
  <p:tag name="KSO_WM_UNIT_ID" val="diagram20170389_1*l_h_i*1_2_3"/>
  <p:tag name="KSO_WM_UNIT_LAYERLEVEL" val="1_1_1"/>
  <p:tag name="KSO_WM_DIAGRAM_GROUP_CODE" val="l1-1"/>
  <p:tag name="KSO_WM_UNIT_TEXT_FILL_FORE_SCHEMECOLOR_INDEX" val="14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70389"/>
  <p:tag name="KSO_WM_UNIT_TYPE" val="l_h_i"/>
  <p:tag name="KSO_WM_UNIT_INDEX" val="1_3_3"/>
  <p:tag name="KSO_WM_UNIT_ID" val="diagram20170389_1*l_h_i*1_3_3"/>
  <p:tag name="KSO_WM_UNIT_LAYERLEVEL" val="1_1_1"/>
  <p:tag name="KSO_WM_DIAGRAM_GROUP_CODE" val="l1-1"/>
  <p:tag name="KSO_WM_UNIT_TEXT_FILL_FORE_SCHEMECOLOR_INDEX" val="14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1"/>
  <p:tag name="KSO_WM_UNIT_ID" val="diagram160628_3*m_i*1_1"/>
  <p:tag name="KSO_WM_UNIT_CLEAR" val="1"/>
  <p:tag name="KSO_WM_UNIT_LAYERLEVEL" val="1_1"/>
  <p:tag name="KSO_WM_DIAGRAM_GROUP_CODE" val="m1-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2"/>
  <p:tag name="KSO_WM_UNIT_ID" val="diagram160628_3*m_i*1_2"/>
  <p:tag name="KSO_WM_UNIT_CLEAR" val="1"/>
  <p:tag name="KSO_WM_UNIT_LAYERLEVEL" val="1_1"/>
  <p:tag name="KSO_WM_DIAGRAM_GROUP_CODE" val="m1-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1_1"/>
  <p:tag name="KSO_WM_UNIT_ID" val="diagram160628_3*m_h_a*1_1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2_1"/>
  <p:tag name="KSO_WM_UNIT_ID" val="diagram160628_3*m_h_a*1_2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3"/>
  <p:tag name="KSO_WM_UNIT_ID" val="diagram160628_3*m_i*1_3"/>
  <p:tag name="KSO_WM_UNIT_CLEAR" val="1"/>
  <p:tag name="KSO_WM_UNIT_LAYERLEVEL" val="1_1"/>
  <p:tag name="KSO_WM_DIAGRAM_GROUP_CODE" val="m1-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3_1"/>
  <p:tag name="KSO_WM_UNIT_ID" val="diagram160628_3*m_h_a*1_3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4_1"/>
  <p:tag name="KSO_WM_UNIT_ID" val="diagram160628_3*m_h_a*1_4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f"/>
  <p:tag name="KSO_WM_UNIT_INDEX" val="1_1_1"/>
  <p:tag name="KSO_WM_UNIT_ID" val="diagram160628_3*m_h_f*1_1_1"/>
  <p:tag name="KSO_WM_UNIT_CLEAR" val="1"/>
  <p:tag name="KSO_WM_UNIT_LAYERLEVEL" val="1_1_1"/>
  <p:tag name="KSO_WM_UNIT_VALUE" val="21"/>
  <p:tag name="KSO_WM_UNIT_HIGHLIGHT" val="0"/>
  <p:tag name="KSO_WM_UNIT_COMPATIBLE" val="0"/>
  <p:tag name="KSO_WM_UNIT_PRESET_TEXT_INDEX" val="4"/>
  <p:tag name="KSO_WM_UNIT_PRESET_TEXT_LEN" val="41"/>
  <p:tag name="KSO_WM_DIAGRAM_GROUP_CODE" val="m1-1"/>
  <p:tag name="KSO_WM_UNIT_TEXT_FILL_FORE_SCHEMECOLOR_INDEX" val="13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f"/>
  <p:tag name="KSO_WM_UNIT_INDEX" val="1_2_1"/>
  <p:tag name="KSO_WM_UNIT_ID" val="diagram160628_3*m_h_f*1_2_1"/>
  <p:tag name="KSO_WM_UNIT_CLEAR" val="1"/>
  <p:tag name="KSO_WM_UNIT_LAYERLEVEL" val="1_1_1"/>
  <p:tag name="KSO_WM_UNIT_VALUE" val="21"/>
  <p:tag name="KSO_WM_UNIT_HIGHLIGHT" val="0"/>
  <p:tag name="KSO_WM_UNIT_COMPATIBLE" val="0"/>
  <p:tag name="KSO_WM_UNIT_PRESET_TEXT_INDEX" val="4"/>
  <p:tag name="KSO_WM_UNIT_PRESET_TEXT_LEN" val="41"/>
  <p:tag name="KSO_WM_DIAGRAM_GROUP_CODE" val="m1-1"/>
  <p:tag name="KSO_WM_UNIT_TEXT_FILL_FORE_SCHEMECOLOR_INDEX" val="13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1"/>
  <p:tag name="KSO_WM_UNIT_ID" val="diagram160628_3*m_i*1_1"/>
  <p:tag name="KSO_WM_UNIT_CLEAR" val="1"/>
  <p:tag name="KSO_WM_UNIT_LAYERLEVEL" val="1_1"/>
  <p:tag name="KSO_WM_DIAGRAM_GROUP_CODE" val="m1-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2"/>
  <p:tag name="KSO_WM_UNIT_ID" val="diagram160628_3*m_i*1_2"/>
  <p:tag name="KSO_WM_UNIT_CLEAR" val="1"/>
  <p:tag name="KSO_WM_UNIT_LAYERLEVEL" val="1_1"/>
  <p:tag name="KSO_WM_DIAGRAM_GROUP_CODE" val="m1-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1_1"/>
  <p:tag name="KSO_WM_UNIT_ID" val="diagram160628_3*m_h_a*1_1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2_1"/>
  <p:tag name="KSO_WM_UNIT_ID" val="diagram160628_3*m_h_a*1_2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i"/>
  <p:tag name="KSO_WM_UNIT_INDEX" val="1_3"/>
  <p:tag name="KSO_WM_UNIT_ID" val="diagram160628_3*m_i*1_3"/>
  <p:tag name="KSO_WM_UNIT_CLEAR" val="1"/>
  <p:tag name="KSO_WM_UNIT_LAYERLEVEL" val="1_1"/>
  <p:tag name="KSO_WM_DIAGRAM_GROUP_CODE" val="m1-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3_1"/>
  <p:tag name="KSO_WM_UNIT_ID" val="diagram160628_3*m_h_a*1_3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0628"/>
  <p:tag name="KSO_WM_UNIT_TYPE" val="m_h_a"/>
  <p:tag name="KSO_WM_UNIT_INDEX" val="1_4_1"/>
  <p:tag name="KSO_WM_UNIT_ID" val="diagram160628_3*m_h_a*1_4_1"/>
  <p:tag name="KSO_WM_UNIT_CLEAR" val="1"/>
  <p:tag name="KSO_WM_UNIT_LAYERLEVEL" val="1_1_1"/>
  <p:tag name="KSO_WM_UNIT_VALUE" val="25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1_1"/>
  <p:tag name="KSO_WM_TEMPLATE_CATEGORY" val="diagram"/>
  <p:tag name="KSO_WM_TEMPLATE_INDEX" val="160277"/>
  <p:tag name="KSO_WM_UNIT_TYPE" val="l_h_a"/>
  <p:tag name="KSO_WM_UNIT_INDEX" val="1_1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5"/>
  <p:tag name="KSO_WM_UNIT_TEXT_FILL_TYPE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3_1"/>
  <p:tag name="KSO_WM_TEMPLATE_CATEGORY" val="diagram"/>
  <p:tag name="KSO_WM_TEMPLATE_INDEX" val="160277"/>
  <p:tag name="KSO_WM_UNIT_TYPE" val="l_h_a"/>
  <p:tag name="KSO_WM_UNIT_INDEX" val="1_3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7"/>
  <p:tag name="KSO_WM_UNIT_TEXT_FILL_TYPE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5_1"/>
  <p:tag name="KSO_WM_TEMPLATE_CATEGORY" val="diagram"/>
  <p:tag name="KSO_WM_TEMPLATE_INDEX" val="160277"/>
  <p:tag name="KSO_WM_UNIT_TYPE" val="l_h_a"/>
  <p:tag name="KSO_WM_UNIT_INDEX" val="1_5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6"/>
  <p:tag name="KSO_WM_UNIT_TEXT_FILL_TYPE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16"/>
  <p:tag name="KSO_WM_TEMPLATE_CATEGORY" val="diagram"/>
  <p:tag name="KSO_WM_TEMPLATE_INDEX" val="160277"/>
  <p:tag name="KSO_WM_UNIT_TYPE" val="l_i"/>
  <p:tag name="KSO_WM_UNIT_INDEX" val="1_16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17"/>
  <p:tag name="KSO_WM_TEMPLATE_CATEGORY" val="diagram"/>
  <p:tag name="KSO_WM_TEMPLATE_INDEX" val="160277"/>
  <p:tag name="KSO_WM_UNIT_TYPE" val="l_i"/>
  <p:tag name="KSO_WM_UNIT_INDEX" val="1_17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18"/>
  <p:tag name="KSO_WM_TEMPLATE_CATEGORY" val="diagram"/>
  <p:tag name="KSO_WM_TEMPLATE_INDEX" val="160277"/>
  <p:tag name="KSO_WM_UNIT_TYPE" val="l_i"/>
  <p:tag name="KSO_WM_UNIT_INDEX" val="1_18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19"/>
  <p:tag name="KSO_WM_TEMPLATE_CATEGORY" val="diagram"/>
  <p:tag name="KSO_WM_TEMPLATE_INDEX" val="160277"/>
  <p:tag name="KSO_WM_UNIT_TYPE" val="l_i"/>
  <p:tag name="KSO_WM_UNIT_INDEX" val="1_19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0"/>
  <p:tag name="KSO_WM_TEMPLATE_CATEGORY" val="diagram"/>
  <p:tag name="KSO_WM_TEMPLATE_INDEX" val="160277"/>
  <p:tag name="KSO_WM_UNIT_TYPE" val="l_i"/>
  <p:tag name="KSO_WM_UNIT_INDEX" val="1_20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2_1"/>
  <p:tag name="KSO_WM_TEMPLATE_CATEGORY" val="diagram"/>
  <p:tag name="KSO_WM_TEMPLATE_INDEX" val="160277"/>
  <p:tag name="KSO_WM_UNIT_TYPE" val="l_h_a"/>
  <p:tag name="KSO_WM_UNIT_INDEX" val="1_2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6"/>
  <p:tag name="KSO_WM_UNIT_TEXT_FILL_TYP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1"/>
  <p:tag name="KSO_WM_TEMPLATE_CATEGORY" val="diagram"/>
  <p:tag name="KSO_WM_TEMPLATE_INDEX" val="160277"/>
  <p:tag name="KSO_WM_UNIT_TYPE" val="l_i"/>
  <p:tag name="KSO_WM_UNIT_INDEX" val="1_2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2"/>
  <p:tag name="KSO_WM_TEMPLATE_CATEGORY" val="diagram"/>
  <p:tag name="KSO_WM_TEMPLATE_INDEX" val="160277"/>
  <p:tag name="KSO_WM_UNIT_TYPE" val="l_i"/>
  <p:tag name="KSO_WM_UNIT_INDEX" val="1_2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3"/>
  <p:tag name="KSO_WM_TEMPLATE_CATEGORY" val="diagram"/>
  <p:tag name="KSO_WM_TEMPLATE_INDEX" val="160277"/>
  <p:tag name="KSO_WM_UNIT_TYPE" val="l_i"/>
  <p:tag name="KSO_WM_UNIT_INDEX" val="1_23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4"/>
  <p:tag name="KSO_WM_TEMPLATE_CATEGORY" val="diagram"/>
  <p:tag name="KSO_WM_TEMPLATE_INDEX" val="160277"/>
  <p:tag name="KSO_WM_UNIT_TYPE" val="l_i"/>
  <p:tag name="KSO_WM_UNIT_INDEX" val="1_24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5"/>
  <p:tag name="KSO_WM_TEMPLATE_CATEGORY" val="diagram"/>
  <p:tag name="KSO_WM_TEMPLATE_INDEX" val="160277"/>
  <p:tag name="KSO_WM_UNIT_TYPE" val="l_i"/>
  <p:tag name="KSO_WM_UNIT_INDEX" val="1_25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4_1"/>
  <p:tag name="KSO_WM_TEMPLATE_CATEGORY" val="diagram"/>
  <p:tag name="KSO_WM_TEMPLATE_INDEX" val="160277"/>
  <p:tag name="KSO_WM_UNIT_TYPE" val="l_h_a"/>
  <p:tag name="KSO_WM_UNIT_INDEX" val="1_4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5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6"/>
  <p:tag name="KSO_WM_TEMPLATE_CATEGORY" val="diagram"/>
  <p:tag name="KSO_WM_TEMPLATE_INDEX" val="160277"/>
  <p:tag name="KSO_WM_UNIT_TYPE" val="l_i"/>
  <p:tag name="KSO_WM_UNIT_INDEX" val="1_26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7"/>
  <p:tag name="KSO_WM_TEMPLATE_CATEGORY" val="diagram"/>
  <p:tag name="KSO_WM_TEMPLATE_INDEX" val="160277"/>
  <p:tag name="KSO_WM_UNIT_TYPE" val="l_i"/>
  <p:tag name="KSO_WM_UNIT_INDEX" val="1_27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8"/>
  <p:tag name="KSO_WM_TEMPLATE_CATEGORY" val="diagram"/>
  <p:tag name="KSO_WM_TEMPLATE_INDEX" val="160277"/>
  <p:tag name="KSO_WM_UNIT_TYPE" val="l_i"/>
  <p:tag name="KSO_WM_UNIT_INDEX" val="1_28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29"/>
  <p:tag name="KSO_WM_TEMPLATE_CATEGORY" val="diagram"/>
  <p:tag name="KSO_WM_TEMPLATE_INDEX" val="160277"/>
  <p:tag name="KSO_WM_UNIT_TYPE" val="l_i"/>
  <p:tag name="KSO_WM_UNIT_INDEX" val="1_29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i*1_30"/>
  <p:tag name="KSO_WM_TEMPLATE_CATEGORY" val="diagram"/>
  <p:tag name="KSO_WM_TEMPLATE_INDEX" val="160277"/>
  <p:tag name="KSO_WM_UNIT_TYPE" val="l_i"/>
  <p:tag name="KSO_WM_UNIT_INDEX" val="1_30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D" val="diagram160277_1*l_h_a*1_6_1"/>
  <p:tag name="KSO_WM_TEMPLATE_CATEGORY" val="diagram"/>
  <p:tag name="KSO_WM_TEMPLATE_INDEX" val="160277"/>
  <p:tag name="KSO_WM_UNIT_TYPE" val="l_h_a"/>
  <p:tag name="KSO_WM_UNIT_INDEX" val="1_6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_INDEX" val="4"/>
  <p:tag name="KSO_WM_UNIT_PRESET_TEXT_LEN" val="12"/>
  <p:tag name="KSO_WM_DIAGRAM_GROUP_CODE" val="l1-1"/>
  <p:tag name="KSO_WM_UNIT_TEXT_FILL_FORE_SCHEMECOLOR_INDEX" val="7"/>
  <p:tag name="KSO_WM_UNIT_TEXT_FILL_TYPE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1"/>
  <p:tag name="KSO_WM_UNIT_ID" val="diagram160266_3*l_i*1_1"/>
  <p:tag name="KSO_WM_UNIT_CLEAR" val="1"/>
  <p:tag name="KSO_WM_UNIT_LAYERLEVEL" val="1_1"/>
  <p:tag name="KSO_WM_BEAUTIFY_FLAG" val="#wm#"/>
  <p:tag name="KSO_WM_DIAGRAM_GROUP_CODE" val="l1-1"/>
  <p:tag name="KSO_WM_UNIT_LINE_FORE_SCHEMECOLOR_INDEX" val="16"/>
  <p:tag name="KSO_WM_UNIT_LINE_FILL_TYPE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1"/>
  <p:tag name="KSO_WM_TEMPLATE_CATEGORY" val="diagram"/>
  <p:tag name="KSO_WM_TEMPLATE_INDEX" val="160266"/>
  <p:tag name="KSO_WM_UNIT_INDEX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8"/>
  <p:tag name="KSO_WM_TEMPLATE_CATEGORY" val="diagram"/>
  <p:tag name="KSO_WM_TEMPLATE_INDEX" val="160266"/>
  <p:tag name="KSO_WM_UNIT_INDEX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15"/>
  <p:tag name="KSO_WM_TEMPLATE_CATEGORY" val="diagram"/>
  <p:tag name="KSO_WM_TEMPLATE_INDEX" val="160266"/>
  <p:tag name="KSO_WM_UNIT_INDEX" val="1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1"/>
  <p:tag name="KSO_WM_UNIT_ID" val="diagram160266_3*l_i*1_1"/>
  <p:tag name="KSO_WM_UNIT_CLEAR" val="1"/>
  <p:tag name="KSO_WM_UNIT_LAYERLEVEL" val="1_1"/>
  <p:tag name="KSO_WM_BEAUTIFY_FLAG" val="#wm#"/>
  <p:tag name="KSO_WM_DIAGRAM_GROUP_CODE" val="l1-1"/>
  <p:tag name="KSO_WM_UNIT_LINE_FORE_SCHEMECOLOR_INDEX" val="16"/>
  <p:tag name="KSO_WM_UNIT_LINE_FILL_TYPE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1"/>
  <p:tag name="KSO_WM_TEMPLATE_CATEGORY" val="diagram"/>
  <p:tag name="KSO_WM_TEMPLATE_INDEX" val="160266"/>
  <p:tag name="KSO_WM_UNIT_INDEX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8"/>
  <p:tag name="KSO_WM_TEMPLATE_CATEGORY" val="diagram"/>
  <p:tag name="KSO_WM_TEMPLATE_INDEX" val="160266"/>
  <p:tag name="KSO_WM_UNIT_INDEX" val="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3*i*15"/>
  <p:tag name="KSO_WM_TEMPLATE_CATEGORY" val="diagram"/>
  <p:tag name="KSO_WM_TEMPLATE_INDEX" val="160266"/>
  <p:tag name="KSO_WM_UNIT_INDEX" val="1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3_1"/>
  <p:tag name="KSO_WM_UNIT_ID" val="diagram160266_3*l_h_a*1_3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4"/>
  <p:tag name="KSO_WM_UNIT_ID" val="diagram160266_3*l_i*1_4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3_1"/>
  <p:tag name="KSO_WM_UNIT_ID" val="diagram160266_3*l_h_f*1_3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2_1"/>
  <p:tag name="KSO_WM_UNIT_ID" val="diagram160266_3*l_h_a*1_2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3"/>
  <p:tag name="KSO_WM_UNIT_ID" val="diagram160266_3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2_1"/>
  <p:tag name="KSO_WM_UNIT_ID" val="diagram160266_3*l_h_f*1_2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1_1"/>
  <p:tag name="KSO_WM_UNIT_ID" val="diagram160266_3*l_h_a*1_1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2"/>
  <p:tag name="KSO_WM_UNIT_ID" val="diagram160266_3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1_1"/>
  <p:tag name="KSO_WM_UNIT_ID" val="diagram160266_3*l_h_f*1_1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3_1"/>
  <p:tag name="KSO_WM_UNIT_ID" val="diagram160266_3*l_h_a*1_3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4"/>
  <p:tag name="KSO_WM_UNIT_ID" val="diagram160266_3*l_i*1_4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3_1"/>
  <p:tag name="KSO_WM_UNIT_ID" val="diagram160266_3*l_h_f*1_3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2_1"/>
  <p:tag name="KSO_WM_UNIT_ID" val="diagram160266_3*l_h_a*1_2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3"/>
  <p:tag name="KSO_WM_UNIT_ID" val="diagram160266_3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2_1"/>
  <p:tag name="KSO_WM_UNIT_ID" val="diagram160266_3*l_h_f*1_2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1_1"/>
  <p:tag name="KSO_WM_UNIT_ID" val="diagram160266_3*l_h_a*1_1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2"/>
  <p:tag name="KSO_WM_UNIT_ID" val="diagram160266_3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1_1"/>
  <p:tag name="KSO_WM_UNIT_ID" val="diagram160266_3*l_h_f*1_1_1"/>
  <p:tag name="KSO_WM_UNIT_CLEAR" val="1"/>
  <p:tag name="KSO_WM_UNIT_LAYERLEVEL" val="1_1_1"/>
  <p:tag name="KSO_WM_UNIT_VALUE" val="48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1"/>
  <p:tag name="KSO_WM_UNIT_ID" val="diagram160266_5*l_i*1_1"/>
  <p:tag name="KSO_WM_UNIT_CLEAR" val="1"/>
  <p:tag name="KSO_WM_UNIT_LAYERLEVEL" val="1_1"/>
  <p:tag name="KSO_WM_BEAUTIFY_FLAG" val="#wm#"/>
  <p:tag name="KSO_WM_DIAGRAM_GROUP_CODE" val="l1-1"/>
  <p:tag name="KSO_WM_UNIT_LINE_FORE_SCHEMECOLOR_INDEX" val="16"/>
  <p:tag name="KSO_WM_UNIT_LINE_FILL_TYPE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5*i*1"/>
  <p:tag name="KSO_WM_TEMPLATE_CATEGORY" val="diagram"/>
  <p:tag name="KSO_WM_TEMPLATE_INDEX" val="160266"/>
  <p:tag name="KSO_WM_UNIT_INDEX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5*i*10"/>
  <p:tag name="KSO_WM_TEMPLATE_CATEGORY" val="diagram"/>
  <p:tag name="KSO_WM_TEMPLATE_INDEX" val="160266"/>
  <p:tag name="KSO_WM_UNIT_INDEX" val="1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5*i*17"/>
  <p:tag name="KSO_WM_TEMPLATE_CATEGORY" val="diagram"/>
  <p:tag name="KSO_WM_TEMPLATE_INDEX" val="160266"/>
  <p:tag name="KSO_WM_UNIT_INDEX" val="1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66_5*i*24"/>
  <p:tag name="KSO_WM_TEMPLATE_CATEGORY" val="diagram"/>
  <p:tag name="KSO_WM_TEMPLATE_INDEX" val="160266"/>
  <p:tag name="KSO_WM_UNIT_INDEX" val="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4_1"/>
  <p:tag name="KSO_WM_UNIT_ID" val="diagram160266_5*l_h_a*1_4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5"/>
  <p:tag name="KSO_WM_UNIT_ID" val="diagram160266_5*l_i*1_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4_1"/>
  <p:tag name="KSO_WM_UNIT_ID" val="diagram160266_5*l_h_f*1_4_1"/>
  <p:tag name="KSO_WM_UNIT_CLEAR" val="1"/>
  <p:tag name="KSO_WM_UNIT_LAYERLEVEL" val="1_1_1"/>
  <p:tag name="KSO_WM_UNIT_VALUE" val="42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3_1"/>
  <p:tag name="KSO_WM_UNIT_ID" val="diagram160266_5*l_h_a*1_3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4"/>
  <p:tag name="KSO_WM_UNIT_ID" val="diagram160266_5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3_1"/>
  <p:tag name="KSO_WM_UNIT_ID" val="diagram160266_5*l_h_f*1_3_1"/>
  <p:tag name="KSO_WM_UNIT_CLEAR" val="1"/>
  <p:tag name="KSO_WM_UNIT_LAYERLEVEL" val="1_1_1"/>
  <p:tag name="KSO_WM_UNIT_VALUE" val="42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2_1"/>
  <p:tag name="KSO_WM_UNIT_ID" val="diagram160266_5*l_h_a*1_2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3"/>
  <p:tag name="KSO_WM_UNIT_ID" val="diagram160266_5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2_1"/>
  <p:tag name="KSO_WM_UNIT_ID" val="diagram160266_5*l_h_f*1_2_1"/>
  <p:tag name="KSO_WM_UNIT_CLEAR" val="1"/>
  <p:tag name="KSO_WM_UNIT_LAYERLEVEL" val="1_1_1"/>
  <p:tag name="KSO_WM_UNIT_VALUE" val="42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a"/>
  <p:tag name="KSO_WM_UNIT_INDEX" val="1_1_1"/>
  <p:tag name="KSO_WM_UNIT_ID" val="diagram160266_5*l_h_a*1_1_1"/>
  <p:tag name="KSO_WM_UNIT_CLEAR" val="1"/>
  <p:tag name="KSO_WM_UNIT_LAYERLEVEL" val="1_1_1"/>
  <p:tag name="KSO_WM_UNIT_VALUE" val="6"/>
  <p:tag name="KSO_WM_UNIT_HIGHLIGHT" val="0"/>
  <p:tag name="KSO_WM_UNIT_COMPATIBLE" val="0"/>
  <p:tag name="KSO_WM_UNIT_PRESET_TEXT_INDEX" val="3"/>
  <p:tag name="KSO_WM_UNIT_PRESET_TEXT_LEN" val="5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i"/>
  <p:tag name="KSO_WM_UNIT_INDEX" val="1_2"/>
  <p:tag name="KSO_WM_UNIT_ID" val="diagram160266_5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66"/>
  <p:tag name="KSO_WM_UNIT_TYPE" val="l_h_f"/>
  <p:tag name="KSO_WM_UNIT_INDEX" val="1_1_1"/>
  <p:tag name="KSO_WM_UNIT_ID" val="diagram160266_5*l_h_f*1_1_1"/>
  <p:tag name="KSO_WM_UNIT_CLEAR" val="1"/>
  <p:tag name="KSO_WM_UNIT_LAYERLEVEL" val="1_1_1"/>
  <p:tag name="KSO_WM_UNIT_VALUE" val="42"/>
  <p:tag name="KSO_WM_UNIT_HIGHLIGHT" val="0"/>
  <p:tag name="KSO_WM_UNIT_COMPATIBLE" val="0"/>
  <p:tag name="KSO_WM_UNIT_PRESET_TEXT_INDEX" val="5"/>
  <p:tag name="KSO_WM_UNIT_PRESET_TEXT_LEN" val="80"/>
  <p:tag name="KSO_WM_BEAUTIFY_FLAG" val="#wm#"/>
  <p:tag name="KSO_WM_DIAGRAM_GROUP_CODE" val="l1-1"/>
  <p:tag name="KSO_WM_UNIT_TEXT_FILL_FORE_SCHEMECOLOR_INDEX" val="13"/>
  <p:tag name="KSO_WM_UNIT_TEXT_FILL_TYPE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UM Eng">
  <a:themeElements>
    <a:clrScheme name="Benutzerdefiniert 11">
      <a:dk1>
        <a:srgbClr val="053B4E"/>
      </a:dk1>
      <a:lt1>
        <a:srgbClr val="484848"/>
      </a:lt1>
      <a:dk2>
        <a:srgbClr val="001A30"/>
      </a:dk2>
      <a:lt2>
        <a:srgbClr val="BED738"/>
      </a:lt2>
      <a:accent1>
        <a:srgbClr val="1F4D7D"/>
      </a:accent1>
      <a:accent2>
        <a:srgbClr val="1A7471"/>
      </a:accent2>
      <a:accent3>
        <a:srgbClr val="15AF4C"/>
      </a:accent3>
      <a:accent4>
        <a:srgbClr val="8DC43F"/>
      </a:accent4>
      <a:accent5>
        <a:srgbClr val="E1E133"/>
      </a:accent5>
      <a:accent6>
        <a:srgbClr val="FF8200"/>
      </a:accent6>
      <a:hlink>
        <a:srgbClr val="00698E"/>
      </a:hlink>
      <a:folHlink>
        <a:srgbClr val="515D69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 anchor="ctr">
        <a:spAutoFit/>
      </a:bodyPr>
      <a:lstStyle>
        <a:defPPr algn="ctr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E27D69AF1456489D125CD6F66CEBA1" ma:contentTypeVersion="11" ma:contentTypeDescription="Vytvoří nový dokument" ma:contentTypeScope="" ma:versionID="e46e1bf2bb490395a641faccbd383cd8">
  <xsd:schema xmlns:xsd="http://www.w3.org/2001/XMLSchema" xmlns:xs="http://www.w3.org/2001/XMLSchema" xmlns:p="http://schemas.microsoft.com/office/2006/metadata/properties" xmlns:ns2="a7f69b57-d352-4ed5-ae75-882d518d4aed" xmlns:ns3="e99c3aaa-4ded-4425-892b-b890385a8cc4" targetNamespace="http://schemas.microsoft.com/office/2006/metadata/properties" ma:root="true" ma:fieldsID="9974568f123a975a1581de37684e3b76" ns2:_="" ns3:_="">
    <xsd:import namespace="a7f69b57-d352-4ed5-ae75-882d518d4aed"/>
    <xsd:import namespace="e99c3aaa-4ded-4425-892b-b890385a8c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69b57-d352-4ed5-ae75-882d518d4a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c3aaa-4ded-4425-892b-b890385a8cc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897a37-9a00-4e1a-ac03-d586b0ec9210}" ma:internalName="TaxCatchAll" ma:showField="CatchAllData" ma:web="e99c3aaa-4ded-4425-892b-b890385a8c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9c3aaa-4ded-4425-892b-b890385a8cc4" xsi:nil="true"/>
    <lcf76f155ced4ddcb4097134ff3c332f xmlns="a7f69b57-d352-4ed5-ae75-882d518d4a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930919-D601-4F23-AFB3-E583258A0880}"/>
</file>

<file path=customXml/itemProps2.xml><?xml version="1.0" encoding="utf-8"?>
<ds:datastoreItem xmlns:ds="http://schemas.openxmlformats.org/officeDocument/2006/customXml" ds:itemID="{D31A5A65-E58A-4C44-9F8D-3C7C18CDF933}"/>
</file>

<file path=customXml/itemProps3.xml><?xml version="1.0" encoding="utf-8"?>
<ds:datastoreItem xmlns:ds="http://schemas.openxmlformats.org/officeDocument/2006/customXml" ds:itemID="{D61C0E29-946C-4130-8C72-0B9F1B7BD1A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4865</Words>
  <Application>Microsoft Office PowerPoint</Application>
  <PresentationFormat>Breitbild</PresentationFormat>
  <Paragraphs>1156</Paragraphs>
  <Slides>25</Slides>
  <Notes>7</Notes>
  <HiddenSlides>6</HiddenSlides>
  <MMClips>0</MMClips>
  <ScaleCrop>false</ScaleCrop>
  <HeadingPairs>
    <vt:vector size="8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9" baseType="lpstr">
      <vt:lpstr>微软雅黑</vt:lpstr>
      <vt:lpstr>宋体</vt:lpstr>
      <vt:lpstr>Arial</vt:lpstr>
      <vt:lpstr>Arial Bold</vt:lpstr>
      <vt:lpstr>Calibri</vt:lpstr>
      <vt:lpstr>Calibri Light</vt:lpstr>
      <vt:lpstr>黑体</vt:lpstr>
      <vt:lpstr>Symbol</vt:lpstr>
      <vt:lpstr>Times New Roman</vt:lpstr>
      <vt:lpstr>Times New Roman Italic</vt:lpstr>
      <vt:lpstr>Times New Roman Regular</vt:lpstr>
      <vt:lpstr>Wingdings</vt:lpstr>
      <vt:lpstr>TUM Eng</vt:lpstr>
      <vt:lpstr>think-cell Slide</vt:lpstr>
      <vt:lpstr>Congruence and friction between teachers’ intentions and students’ perceptions of CBL courses</vt:lpstr>
      <vt:lpstr>Introduction</vt:lpstr>
      <vt:lpstr>   Introduction</vt:lpstr>
      <vt:lpstr>Challenge-Based Learning</vt:lpstr>
      <vt:lpstr>Implementation of CBL</vt:lpstr>
      <vt:lpstr>Implementation of CBL</vt:lpstr>
      <vt:lpstr>Implementation of CBL</vt:lpstr>
      <vt:lpstr>Convergence and Frictions</vt:lpstr>
      <vt:lpstr>Research Questions</vt:lpstr>
      <vt:lpstr>Methods: Sample</vt:lpstr>
      <vt:lpstr>Methods: Procedure and Instruments</vt:lpstr>
      <vt:lpstr>Methods: Procedure and Instruments</vt:lpstr>
      <vt:lpstr>Results: Teacher’s Intentions (RQ1)</vt:lpstr>
      <vt:lpstr>Results: Teacher's Intentions (RQ1)</vt:lpstr>
      <vt:lpstr>Results: Teacher’s Intentions (R1)</vt:lpstr>
      <vt:lpstr>Results: Students Percetions and Comparison (RQ2 &amp; RQ3)</vt:lpstr>
      <vt:lpstr>Results: Students Perceptions (RQ2)</vt:lpstr>
      <vt:lpstr>Results: Students Perceptions (RQ2)</vt:lpstr>
      <vt:lpstr>Results: Frictions (RQ3)</vt:lpstr>
      <vt:lpstr>Results: Convergence and Frictions (RQ3)</vt:lpstr>
      <vt:lpstr>Results: Convergence and Frictions (RQ3)</vt:lpstr>
      <vt:lpstr>Discussion &amp; Implications</vt:lpstr>
      <vt:lpstr>Practical Implications </vt:lpstr>
      <vt:lpstr>References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</dc:title>
  <dc:creator>Michel, Selina</dc:creator>
  <cp:lastModifiedBy>Michel, Selina</cp:lastModifiedBy>
  <cp:revision>321</cp:revision>
  <dcterms:created xsi:type="dcterms:W3CDTF">2023-09-02T21:03:37Z</dcterms:created>
  <dcterms:modified xsi:type="dcterms:W3CDTF">2023-09-12T21:30:01Z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0x01010079E27D69AF1456489D125CD6F66CEBA1</vt:lpwstr>
  </property>
  <property fmtid="{D5CDD505-2E9C-101B-9397-08002B2CF9AE}" pid="3" name="MediaServiceImageTags">
    <vt:lpwstr/>
  </property>
  <property fmtid="{D5CDD505-2E9C-101B-9397-08002B2CF9AE}" pid="4" name="ICV">
    <vt:lpwstr>4163A14E22D01DFB2BA0F3648C2EBE4B_43</vt:lpwstr>
  </property>
  <property fmtid="{D5CDD505-2E9C-101B-9397-08002B2CF9AE}" pid="5" name="KSOProductBuildVer">
    <vt:lpwstr>2052-6.0.2.8225</vt:lpwstr>
  </property>
</Properties>
</file>